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theme/theme13.xml" ContentType="application/vnd.openxmlformats-officedocument.theme+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theme/theme15.xml" ContentType="application/vnd.openxmlformats-officedocument.theme+xml"/>
  <Override PartName="/ppt/slideLayouts/slideLayout30.xml" ContentType="application/vnd.openxmlformats-officedocument.presentationml.slideLayout+xml"/>
  <Override PartName="/ppt/theme/theme16.xml" ContentType="application/vnd.openxmlformats-officedocument.theme+xml"/>
  <Override PartName="/ppt/slideLayouts/slideLayout31.xml" ContentType="application/vnd.openxmlformats-officedocument.presentationml.slideLayout+xml"/>
  <Override PartName="/ppt/theme/theme17.xml" ContentType="application/vnd.openxmlformats-officedocument.theme+xml"/>
  <Override PartName="/ppt/slideLayouts/slideLayout32.xml" ContentType="application/vnd.openxmlformats-officedocument.presentationml.slideLayout+xml"/>
  <Override PartName="/ppt/theme/theme18.xml" ContentType="application/vnd.openxmlformats-officedocument.theme+xml"/>
  <Override PartName="/ppt/slideLayouts/slideLayout33.xml" ContentType="application/vnd.openxmlformats-officedocument.presentationml.slideLayout+xml"/>
  <Override PartName="/ppt/theme/theme19.xml" ContentType="application/vnd.openxmlformats-officedocument.theme+xml"/>
  <Override PartName="/ppt/slideLayouts/slideLayout3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8" r:id="rId3"/>
    <p:sldMasterId id="2147483680" r:id="rId4"/>
    <p:sldMasterId id="2147483682" r:id="rId5"/>
    <p:sldMasterId id="2147483684" r:id="rId6"/>
    <p:sldMasterId id="2147483690" r:id="rId7"/>
    <p:sldMasterId id="2147483702" r:id="rId8"/>
    <p:sldMasterId id="2147483706" r:id="rId9"/>
    <p:sldMasterId id="2147483747" r:id="rId10"/>
    <p:sldMasterId id="2147483755" r:id="rId11"/>
    <p:sldMasterId id="2147483757" r:id="rId12"/>
    <p:sldMasterId id="2147483834" r:id="rId13"/>
    <p:sldMasterId id="2147483915" r:id="rId14"/>
    <p:sldMasterId id="2147483917" r:id="rId15"/>
    <p:sldMasterId id="2147483923" r:id="rId16"/>
    <p:sldMasterId id="2147483925" r:id="rId17"/>
    <p:sldMasterId id="2147483931" r:id="rId18"/>
    <p:sldMasterId id="2147484160" r:id="rId19"/>
    <p:sldMasterId id="2147484162" r:id="rId20"/>
  </p:sldMasterIdLst>
  <p:notesMasterIdLst>
    <p:notesMasterId r:id="rId86"/>
  </p:notesMasterIdLst>
  <p:sldIdLst>
    <p:sldId id="503" r:id="rId21"/>
    <p:sldId id="504" r:id="rId22"/>
    <p:sldId id="618" r:id="rId23"/>
    <p:sldId id="451" r:id="rId24"/>
    <p:sldId id="510" r:id="rId25"/>
    <p:sldId id="511" r:id="rId26"/>
    <p:sldId id="547" r:id="rId27"/>
    <p:sldId id="556" r:id="rId28"/>
    <p:sldId id="588" r:id="rId29"/>
    <p:sldId id="589" r:id="rId30"/>
    <p:sldId id="540" r:id="rId31"/>
    <p:sldId id="541" r:id="rId32"/>
    <p:sldId id="546" r:id="rId33"/>
    <p:sldId id="549" r:id="rId34"/>
    <p:sldId id="544" r:id="rId35"/>
    <p:sldId id="545" r:id="rId36"/>
    <p:sldId id="548" r:id="rId37"/>
    <p:sldId id="512" r:id="rId38"/>
    <p:sldId id="619" r:id="rId39"/>
    <p:sldId id="550" r:id="rId40"/>
    <p:sldId id="559" r:id="rId41"/>
    <p:sldId id="558" r:id="rId42"/>
    <p:sldId id="560" r:id="rId43"/>
    <p:sldId id="564" r:id="rId44"/>
    <p:sldId id="421" r:id="rId45"/>
    <p:sldId id="528" r:id="rId46"/>
    <p:sldId id="538" r:id="rId47"/>
    <p:sldId id="424" r:id="rId48"/>
    <p:sldId id="426" r:id="rId49"/>
    <p:sldId id="584" r:id="rId50"/>
    <p:sldId id="579" r:id="rId51"/>
    <p:sldId id="580" r:id="rId52"/>
    <p:sldId id="585" r:id="rId53"/>
    <p:sldId id="586" r:id="rId54"/>
    <p:sldId id="587" r:id="rId55"/>
    <p:sldId id="581" r:id="rId56"/>
    <p:sldId id="410" r:id="rId57"/>
    <p:sldId id="571" r:id="rId58"/>
    <p:sldId id="572" r:id="rId59"/>
    <p:sldId id="573" r:id="rId60"/>
    <p:sldId id="574" r:id="rId61"/>
    <p:sldId id="575" r:id="rId62"/>
    <p:sldId id="566" r:id="rId63"/>
    <p:sldId id="568" r:id="rId64"/>
    <p:sldId id="444" r:id="rId65"/>
    <p:sldId id="617" r:id="rId66"/>
    <p:sldId id="270" r:id="rId67"/>
    <p:sldId id="447" r:id="rId68"/>
    <p:sldId id="532" r:id="rId69"/>
    <p:sldId id="533" r:id="rId70"/>
    <p:sldId id="577" r:id="rId71"/>
    <p:sldId id="591" r:id="rId72"/>
    <p:sldId id="590" r:id="rId73"/>
    <p:sldId id="593" r:id="rId74"/>
    <p:sldId id="599" r:id="rId75"/>
    <p:sldId id="597" r:id="rId76"/>
    <p:sldId id="611" r:id="rId77"/>
    <p:sldId id="612" r:id="rId78"/>
    <p:sldId id="601" r:id="rId79"/>
    <p:sldId id="607" r:id="rId80"/>
    <p:sldId id="602" r:id="rId81"/>
    <p:sldId id="605" r:id="rId82"/>
    <p:sldId id="609" r:id="rId83"/>
    <p:sldId id="595" r:id="rId84"/>
    <p:sldId id="608" r:id="rId85"/>
  </p:sldIdLst>
  <p:sldSz cx="9144000" cy="6858000" type="screen4x3"/>
  <p:notesSz cx="6858000" cy="9144000"/>
  <p:defaultTextStyle>
    <a:defPPr>
      <a:defRPr lang="en-US"/>
    </a:defPPr>
    <a:lvl1pPr algn="l" defTabSz="911225" rtl="0" fontAlgn="base">
      <a:spcBef>
        <a:spcPct val="0"/>
      </a:spcBef>
      <a:spcAft>
        <a:spcPct val="0"/>
      </a:spcAft>
      <a:defRPr kern="1200">
        <a:solidFill>
          <a:schemeClr val="tx1"/>
        </a:solidFill>
        <a:latin typeface="Corbel" pitchFamily="34" charset="0"/>
        <a:ea typeface="+mn-ea"/>
        <a:cs typeface="Arial" charset="0"/>
      </a:defRPr>
    </a:lvl1pPr>
    <a:lvl2pPr marL="455613" indent="1588" algn="l" defTabSz="911225" rtl="0" fontAlgn="base">
      <a:spcBef>
        <a:spcPct val="0"/>
      </a:spcBef>
      <a:spcAft>
        <a:spcPct val="0"/>
      </a:spcAft>
      <a:defRPr kern="1200">
        <a:solidFill>
          <a:schemeClr val="tx1"/>
        </a:solidFill>
        <a:latin typeface="Corbel" pitchFamily="34" charset="0"/>
        <a:ea typeface="+mn-ea"/>
        <a:cs typeface="Arial" charset="0"/>
      </a:defRPr>
    </a:lvl2pPr>
    <a:lvl3pPr marL="911225" indent="3175" algn="l" defTabSz="911225" rtl="0" fontAlgn="base">
      <a:spcBef>
        <a:spcPct val="0"/>
      </a:spcBef>
      <a:spcAft>
        <a:spcPct val="0"/>
      </a:spcAft>
      <a:defRPr kern="1200">
        <a:solidFill>
          <a:schemeClr val="tx1"/>
        </a:solidFill>
        <a:latin typeface="Corbel" pitchFamily="34" charset="0"/>
        <a:ea typeface="+mn-ea"/>
        <a:cs typeface="Arial" charset="0"/>
      </a:defRPr>
    </a:lvl3pPr>
    <a:lvl4pPr marL="1368425" indent="3175" algn="l" defTabSz="911225" rtl="0" fontAlgn="base">
      <a:spcBef>
        <a:spcPct val="0"/>
      </a:spcBef>
      <a:spcAft>
        <a:spcPct val="0"/>
      </a:spcAft>
      <a:defRPr kern="1200">
        <a:solidFill>
          <a:schemeClr val="tx1"/>
        </a:solidFill>
        <a:latin typeface="Corbel" pitchFamily="34" charset="0"/>
        <a:ea typeface="+mn-ea"/>
        <a:cs typeface="Arial" charset="0"/>
      </a:defRPr>
    </a:lvl4pPr>
    <a:lvl5pPr marL="1824038" indent="4763" algn="l" defTabSz="911225"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8098" autoAdjust="0"/>
  </p:normalViewPr>
  <p:slideViewPr>
    <p:cSldViewPr snapToGrid="0">
      <p:cViewPr>
        <p:scale>
          <a:sx n="75" d="100"/>
          <a:sy n="75" d="100"/>
        </p:scale>
        <p:origin x="-1656" y="-3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2807"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2807" fontAlgn="auto">
              <a:spcBef>
                <a:spcPts val="0"/>
              </a:spcBef>
              <a:spcAft>
                <a:spcPts val="0"/>
              </a:spcAft>
              <a:defRPr sz="1200">
                <a:latin typeface="+mn-lt"/>
                <a:cs typeface="+mn-cs"/>
              </a:defRPr>
            </a:lvl1pPr>
          </a:lstStyle>
          <a:p>
            <a:pPr>
              <a:defRPr/>
            </a:pPr>
            <a:fld id="{A484C5C5-DBAB-41C5-8BD4-2F5E0386C81B}" type="datetimeFigureOut">
              <a:rPr lang="en-US"/>
              <a:pPr>
                <a:defRPr/>
              </a:pPr>
              <a:t>8/29/2012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2807"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2807" fontAlgn="auto">
              <a:spcBef>
                <a:spcPts val="0"/>
              </a:spcBef>
              <a:spcAft>
                <a:spcPts val="0"/>
              </a:spcAft>
              <a:defRPr sz="1200">
                <a:latin typeface="+mn-lt"/>
                <a:cs typeface="+mn-cs"/>
              </a:defRPr>
            </a:lvl1pPr>
          </a:lstStyle>
          <a:p>
            <a:pPr>
              <a:defRPr/>
            </a:pPr>
            <a:fld id="{0D5C126F-F6A1-4614-AE7D-E2287F5BEA6A}" type="slidenum">
              <a:rPr lang="en-US"/>
              <a:pPr>
                <a:defRPr/>
              </a:pPr>
              <a:t>‹#›</a:t>
            </a:fld>
            <a:endParaRPr lang="en-US" dirty="0"/>
          </a:p>
        </p:txBody>
      </p:sp>
    </p:spTree>
    <p:extLst>
      <p:ext uri="{BB962C8B-B14F-4D97-AF65-F5344CB8AC3E}">
        <p14:creationId xmlns:p14="http://schemas.microsoft.com/office/powerpoint/2010/main" val="1101226093"/>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mn-lt"/>
        <a:ea typeface="+mn-ea"/>
        <a:cs typeface="+mn-cs"/>
      </a:defRPr>
    </a:lvl1pPr>
    <a:lvl2pPr marL="455613" algn="l" defTabSz="911225" rtl="0" eaLnBrk="0" fontAlgn="base" hangingPunct="0">
      <a:spcBef>
        <a:spcPct val="30000"/>
      </a:spcBef>
      <a:spcAft>
        <a:spcPct val="0"/>
      </a:spcAft>
      <a:defRPr sz="1200" kern="1200">
        <a:solidFill>
          <a:schemeClr val="tx1"/>
        </a:solidFill>
        <a:latin typeface="+mn-lt"/>
        <a:ea typeface="+mn-ea"/>
        <a:cs typeface="+mn-cs"/>
      </a:defRPr>
    </a:lvl2pPr>
    <a:lvl3pPr marL="911225" algn="l" defTabSz="911225" rtl="0" eaLnBrk="0" fontAlgn="base" hangingPunct="0">
      <a:spcBef>
        <a:spcPct val="30000"/>
      </a:spcBef>
      <a:spcAft>
        <a:spcPct val="0"/>
      </a:spcAft>
      <a:defRPr sz="1200" kern="1200">
        <a:solidFill>
          <a:schemeClr val="tx1"/>
        </a:solidFill>
        <a:latin typeface="+mn-lt"/>
        <a:ea typeface="+mn-ea"/>
        <a:cs typeface="+mn-cs"/>
      </a:defRPr>
    </a:lvl3pPr>
    <a:lvl4pPr marL="1368425" algn="l" defTabSz="911225" rtl="0" eaLnBrk="0" fontAlgn="base" hangingPunct="0">
      <a:spcBef>
        <a:spcPct val="30000"/>
      </a:spcBef>
      <a:spcAft>
        <a:spcPct val="0"/>
      </a:spcAft>
      <a:defRPr sz="1200" kern="1200">
        <a:solidFill>
          <a:schemeClr val="tx1"/>
        </a:solidFill>
        <a:latin typeface="+mn-lt"/>
        <a:ea typeface="+mn-ea"/>
        <a:cs typeface="+mn-cs"/>
      </a:defRPr>
    </a:lvl4pPr>
    <a:lvl5pPr marL="1824038" algn="l" defTabSz="911225" rtl="0" eaLnBrk="0" fontAlgn="base" hangingPunct="0">
      <a:spcBef>
        <a:spcPct val="30000"/>
      </a:spcBef>
      <a:spcAft>
        <a:spcPct val="0"/>
      </a:spcAft>
      <a:defRPr sz="1200" kern="1200">
        <a:solidFill>
          <a:schemeClr val="tx1"/>
        </a:solidFill>
        <a:latin typeface="+mn-lt"/>
        <a:ea typeface="+mn-ea"/>
        <a:cs typeface="+mn-cs"/>
      </a:defRPr>
    </a:lvl5pPr>
    <a:lvl6pPr marL="2282021" algn="l" defTabSz="912807" rtl="0" eaLnBrk="1" latinLnBrk="0" hangingPunct="1">
      <a:defRPr sz="1200" kern="1200">
        <a:solidFill>
          <a:schemeClr val="tx1"/>
        </a:solidFill>
        <a:latin typeface="+mn-lt"/>
        <a:ea typeface="+mn-ea"/>
        <a:cs typeface="+mn-cs"/>
      </a:defRPr>
    </a:lvl6pPr>
    <a:lvl7pPr marL="2738421" algn="l" defTabSz="912807" rtl="0" eaLnBrk="1" latinLnBrk="0" hangingPunct="1">
      <a:defRPr sz="1200" kern="1200">
        <a:solidFill>
          <a:schemeClr val="tx1"/>
        </a:solidFill>
        <a:latin typeface="+mn-lt"/>
        <a:ea typeface="+mn-ea"/>
        <a:cs typeface="+mn-cs"/>
      </a:defRPr>
    </a:lvl7pPr>
    <a:lvl8pPr marL="3194825" algn="l" defTabSz="912807" rtl="0" eaLnBrk="1" latinLnBrk="0" hangingPunct="1">
      <a:defRPr sz="1200" kern="1200">
        <a:solidFill>
          <a:schemeClr val="tx1"/>
        </a:solidFill>
        <a:latin typeface="+mn-lt"/>
        <a:ea typeface="+mn-ea"/>
        <a:cs typeface="+mn-cs"/>
      </a:defRPr>
    </a:lvl8pPr>
    <a:lvl9pPr marL="3651228"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374E630F-DAC7-4F87-A81F-586E154B59D2}" type="slidenum">
              <a:rPr lang="en-US" smtClean="0">
                <a:solidFill>
                  <a:srgbClr val="000000"/>
                </a:solidFill>
                <a:latin typeface="Calibri" pitchFamily="34" charset="0"/>
              </a:rPr>
              <a:pPr defTabSz="911225" fontAlgn="base">
                <a:spcBef>
                  <a:spcPct val="0"/>
                </a:spcBef>
                <a:spcAft>
                  <a:spcPct val="0"/>
                </a:spcAft>
                <a:defRPr/>
              </a:pPr>
              <a:t>4</a:t>
            </a:fld>
            <a:endParaRPr lang="en-US" dirty="0"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1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BC826FBF-DF69-448C-9A89-0AFBC7429F8C}" type="slidenum">
              <a:rPr lang="en-US" smtClean="0">
                <a:latin typeface="Calibri" pitchFamily="34" charset="0"/>
              </a:rPr>
              <a:pPr defTabSz="911225" fontAlgn="base">
                <a:spcBef>
                  <a:spcPct val="0"/>
                </a:spcBef>
                <a:spcAft>
                  <a:spcPct val="0"/>
                </a:spcAft>
                <a:defRPr/>
              </a:pPr>
              <a:t>35</a:t>
            </a:fld>
            <a:endParaRPr lang="en-US"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86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E22E447-0541-4410-A713-1388AD90D5B0}" type="slidenum">
              <a:rPr lang="en-US" smtClean="0"/>
              <a:pPr eaLnBrk="1" hangingPunct="1">
                <a:defRPr/>
              </a:pPr>
              <a:t>36</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DB3DA860-3754-4267-9E0F-321FE84F8927}" type="slidenum">
              <a:rPr lang="en-US" smtClean="0">
                <a:solidFill>
                  <a:srgbClr val="000000"/>
                </a:solidFill>
                <a:latin typeface="Calibri" pitchFamily="34" charset="0"/>
              </a:rPr>
              <a:pPr defTabSz="911225" fontAlgn="base">
                <a:spcBef>
                  <a:spcPct val="0"/>
                </a:spcBef>
                <a:spcAft>
                  <a:spcPct val="0"/>
                </a:spcAft>
                <a:defRPr/>
              </a:pPr>
              <a:t>37</a:t>
            </a:fld>
            <a:endParaRPr lang="en-US" dirty="0" smtClean="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9D535259-A8A7-480F-8852-EB902CD0B46F}" type="slidenum">
              <a:rPr lang="en-US" smtClean="0">
                <a:solidFill>
                  <a:srgbClr val="000000"/>
                </a:solidFill>
                <a:latin typeface="Calibri" pitchFamily="34" charset="0"/>
              </a:rPr>
              <a:pPr defTabSz="911225" fontAlgn="base">
                <a:spcBef>
                  <a:spcPct val="0"/>
                </a:spcBef>
                <a:spcAft>
                  <a:spcPct val="0"/>
                </a:spcAft>
                <a:defRPr/>
              </a:pPr>
              <a:t>39</a:t>
            </a:fld>
            <a:endParaRPr lang="en-US" dirty="0" smtClean="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98C4EE09-FD15-4D02-881C-ED6647A666B6}" type="slidenum">
              <a:rPr lang="en-US" smtClean="0">
                <a:solidFill>
                  <a:srgbClr val="000000"/>
                </a:solidFill>
                <a:latin typeface="Calibri" pitchFamily="34" charset="0"/>
              </a:rPr>
              <a:pPr defTabSz="911225" fontAlgn="base">
                <a:spcBef>
                  <a:spcPct val="0"/>
                </a:spcBef>
                <a:spcAft>
                  <a:spcPct val="0"/>
                </a:spcAft>
                <a:defRPr/>
              </a:pPr>
              <a:t>40</a:t>
            </a:fld>
            <a:endParaRPr lang="en-US" dirty="0"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98BFED33-18DB-440F-85C4-8513001EF793}" type="slidenum">
              <a:rPr lang="en-US" smtClean="0">
                <a:solidFill>
                  <a:srgbClr val="000000"/>
                </a:solidFill>
                <a:latin typeface="Calibri" pitchFamily="34" charset="0"/>
              </a:rPr>
              <a:pPr defTabSz="911225" fontAlgn="base">
                <a:spcBef>
                  <a:spcPct val="0"/>
                </a:spcBef>
                <a:spcAft>
                  <a:spcPct val="0"/>
                </a:spcAft>
                <a:defRPr/>
              </a:pPr>
              <a:t>41</a:t>
            </a:fld>
            <a:endParaRPr lang="en-US" dirty="0" smtClean="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7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DE2C2766-A260-4475-BCFA-DD06348A4CE7}" type="slidenum">
              <a:rPr lang="en-US" smtClean="0">
                <a:solidFill>
                  <a:prstClr val="black"/>
                </a:solidFill>
                <a:latin typeface="Calibri" pitchFamily="34" charset="0"/>
              </a:rPr>
              <a:pPr defTabSz="911225" fontAlgn="base">
                <a:spcBef>
                  <a:spcPct val="0"/>
                </a:spcBef>
                <a:spcAft>
                  <a:spcPct val="0"/>
                </a:spcAft>
                <a:defRPr/>
              </a:pPr>
              <a:t>42</a:t>
            </a:fld>
            <a:endParaRPr lang="en-US" dirty="0" smtClean="0">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753DB326-42CF-4715-B4FC-09280CEB998E}" type="slidenum">
              <a:rPr lang="en-US" smtClean="0">
                <a:latin typeface="Calibri" pitchFamily="34" charset="0"/>
              </a:rPr>
              <a:pPr defTabSz="911225" fontAlgn="base">
                <a:spcBef>
                  <a:spcPct val="0"/>
                </a:spcBef>
                <a:spcAft>
                  <a:spcPct val="0"/>
                </a:spcAft>
                <a:defRPr/>
              </a:pPr>
              <a:t>47</a:t>
            </a:fld>
            <a:endParaRPr lang="en-US" dirty="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6B885440-6F20-4F6C-8B20-F523CA95C20E}" type="slidenum">
              <a:rPr lang="en-US" smtClean="0">
                <a:solidFill>
                  <a:srgbClr val="000000"/>
                </a:solidFill>
                <a:latin typeface="Calibri" pitchFamily="34" charset="0"/>
              </a:rPr>
              <a:pPr defTabSz="911225" fontAlgn="base">
                <a:spcBef>
                  <a:spcPct val="0"/>
                </a:spcBef>
                <a:spcAft>
                  <a:spcPct val="0"/>
                </a:spcAft>
                <a:defRPr/>
              </a:pPr>
              <a:t>49</a:t>
            </a:fld>
            <a:endParaRPr lang="en-US" dirty="0" smtClean="0">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defTabSz="911225" eaLnBrk="1" fontAlgn="base" hangingPunct="1">
              <a:spcBef>
                <a:spcPct val="0"/>
              </a:spcBef>
              <a:spcAft>
                <a:spcPct val="0"/>
              </a:spcAft>
            </a:pPr>
            <a:fld id="{7F1C0F00-DF9D-49A1-A8AB-34BA94659ED8}" type="slidenum">
              <a:rPr lang="en-US" smtClean="0">
                <a:solidFill>
                  <a:srgbClr val="000000"/>
                </a:solidFill>
                <a:latin typeface="Arial" charset="0"/>
              </a:rPr>
              <a:pPr defTabSz="911225" eaLnBrk="1" fontAlgn="base" hangingPunct="1">
                <a:spcBef>
                  <a:spcPct val="0"/>
                </a:spcBef>
                <a:spcAft>
                  <a:spcPct val="0"/>
                </a:spcAft>
              </a:pPr>
              <a:t>62</a:t>
            </a:fld>
            <a:endParaRPr lang="en-US" dirty="0" smtClean="0">
              <a:solidFill>
                <a:srgbClr val="000000"/>
              </a:solidFill>
              <a:latin typeface="Arial"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dirty="0" smtClean="0"/>
              <a:t>Sources: R. Wageman, “Critical Success Factors for Creating Superb Self-Managing Teams,” </a:t>
            </a:r>
            <a:r>
              <a:rPr lang="en-US" altLang="en-US" sz="1000" i="1" dirty="0" smtClean="0"/>
              <a:t>Organizational Dynamics</a:t>
            </a:r>
            <a:r>
              <a:rPr lang="en-US" altLang="en-US" sz="1000" dirty="0" smtClean="0"/>
              <a:t> 26, no. 1 (1997): 49-61.</a:t>
            </a:r>
          </a:p>
          <a:p>
            <a:pPr eaLnBrk="1" hangingPunct="1"/>
            <a:r>
              <a:rPr lang="en-US" altLang="en-US" dirty="0" smtClean="0"/>
              <a:t>First, teams should be used where there is a clear, engaging reason or purpose for using them. Too many companies use teams because they're popular or because they assume that teams can fix all problems. But teams are much more likely to succeed if they know why they exist and what they are supposed to accomplish. Second, teams should be used when the job can't be done unless people work together. This typically means that teams are required when tasks are complex, require multiple perspectives, or require repeated interaction with others to complete. However, if tasks are simple and don't require multiple perspectives or repeated interaction with others, teams should not be used. Third, teams should be used when rewards can be provided for teamwork and team performance. Team rewards that depend on team performance rather than individual performance are the key to rewarding team behaviors and efforts. Fourth, teams should be used when ample resources are available. The resources that teams need include training (discussed later in the chapter), sufficient time and a place or method to work together, job-specific tools, and consistent information and feedback concerning team work processes and job performance. Another key problem with resources is management resistance. Managers who have been in charge are often reluctant to help teams or turn over resources to them.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E973222C-2CA9-46C3-A26F-E7F2E1C9E32D}" type="slidenum">
              <a:rPr lang="en-US" smtClean="0">
                <a:latin typeface="Calibri" pitchFamily="34" charset="0"/>
              </a:rPr>
              <a:pPr defTabSz="911225" fontAlgn="base">
                <a:spcBef>
                  <a:spcPct val="0"/>
                </a:spcBef>
                <a:spcAft>
                  <a:spcPct val="0"/>
                </a:spcAft>
                <a:defRPr/>
              </a:pPr>
              <a:t>25</a:t>
            </a:fld>
            <a:endParaRPr 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B4CD189-8EFF-437F-A811-3146E778474C}" type="slidenum">
              <a:rPr lang="en-US" smtClean="0">
                <a:solidFill>
                  <a:prstClr val="black"/>
                </a:solidFill>
              </a:rPr>
              <a:pPr>
                <a:defRPr/>
              </a:pPr>
              <a:t>27</a:t>
            </a:fld>
            <a:endParaRPr 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F8BFD643-70D4-493B-87E0-84B98F7B2097}" type="slidenum">
              <a:rPr lang="en-US" smtClean="0">
                <a:solidFill>
                  <a:srgbClr val="000000"/>
                </a:solidFill>
                <a:latin typeface="Calibri" pitchFamily="34" charset="0"/>
              </a:rPr>
              <a:pPr defTabSz="911225" fontAlgn="base">
                <a:spcBef>
                  <a:spcPct val="0"/>
                </a:spcBef>
                <a:spcAft>
                  <a:spcPct val="0"/>
                </a:spcAft>
                <a:defRPr/>
              </a:pPr>
              <a:t>29</a:t>
            </a:fld>
            <a:endParaRPr lang="en-US" dirty="0"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174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54D6712-7A45-4023-B83A-800E4FCE986E}" type="slidenum">
              <a:rPr lang="en-US" smtClean="0"/>
              <a:pPr eaLnBrk="1" hangingPunct="1">
                <a:defRPr/>
              </a:pPr>
              <a:t>30</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181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FE43915-9BBB-4239-813A-72BD52C27FB0}" type="slidenum">
              <a:rPr lang="en-US" smtClean="0"/>
              <a:pPr eaLnBrk="1" hangingPunct="1">
                <a:defRPr/>
              </a:pPr>
              <a:t>31</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182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85561E9-8939-4688-A589-813AE708F978}" type="slidenum">
              <a:rPr lang="en-US" smtClean="0"/>
              <a:pPr eaLnBrk="1" hangingPunct="1">
                <a:defRPr/>
              </a:pPr>
              <a:t>32</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5A2DF1D3-B422-4370-8008-C5266D131146}" type="slidenum">
              <a:rPr lang="en-US" smtClean="0">
                <a:solidFill>
                  <a:srgbClr val="000000"/>
                </a:solidFill>
                <a:latin typeface="Calibri" pitchFamily="34" charset="0"/>
              </a:rPr>
              <a:pPr defTabSz="911225" fontAlgn="base">
                <a:spcBef>
                  <a:spcPct val="0"/>
                </a:spcBef>
                <a:spcAft>
                  <a:spcPct val="0"/>
                </a:spcAft>
                <a:defRPr/>
              </a:pPr>
              <a:t>33</a:t>
            </a:fld>
            <a:endParaRPr lang="en-US" dirty="0" smtClean="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9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B382F38D-7976-4E5C-9572-FCD0656DAE7E}" type="slidenum">
              <a:rPr lang="en-US" smtClean="0">
                <a:latin typeface="Calibri" pitchFamily="34" charset="0"/>
              </a:rPr>
              <a:pPr defTabSz="911225" fontAlgn="base">
                <a:spcBef>
                  <a:spcPct val="0"/>
                </a:spcBef>
                <a:spcAft>
                  <a:spcPct val="0"/>
                </a:spcAft>
                <a:defRPr/>
              </a:pPr>
              <a:t>34</a:t>
            </a:fld>
            <a:endParaRPr lang="en-US"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914400" y="4343404"/>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408" anchor="b"/>
          <a:lstStyle>
            <a:lvl1pPr marL="0" indent="0" algn="l">
              <a:spcBef>
                <a:spcPts val="0"/>
              </a:spcBef>
              <a:buNone/>
              <a:defRPr sz="2000">
                <a:solidFill>
                  <a:schemeClr val="tx1"/>
                </a:solidFill>
              </a:defRPr>
            </a:lvl1pPr>
            <a:lvl2pPr marL="456407" indent="0" algn="ctr">
              <a:buNone/>
            </a:lvl2pPr>
            <a:lvl3pPr marL="912807" indent="0" algn="ctr">
              <a:buNone/>
            </a:lvl3pPr>
            <a:lvl4pPr marL="1369217" indent="0" algn="ctr">
              <a:buNone/>
            </a:lvl4pPr>
            <a:lvl5pPr marL="1825616" indent="0" algn="ctr">
              <a:buNone/>
            </a:lvl5pPr>
            <a:lvl6pPr marL="2282021" indent="0" algn="ctr">
              <a:buNone/>
            </a:lvl6pPr>
            <a:lvl7pPr marL="2738421" indent="0" algn="ctr">
              <a:buNone/>
            </a:lvl7pPr>
            <a:lvl8pPr marL="3194825" indent="0" algn="ctr">
              <a:buNone/>
            </a:lvl8pPr>
            <a:lvl9pPr marL="3651228" indent="0" algn="ctr">
              <a:buNone/>
            </a:lvl9pPr>
            <a:extLst/>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extLst/>
          </a:lstStyle>
          <a:p>
            <a:pPr>
              <a:defRPr/>
            </a:pPr>
            <a:fld id="{2006EF9F-87F8-4BFE-B68C-CE608FDA1F12}" type="datetime1">
              <a:rPr lang="en-US"/>
              <a:pPr>
                <a:defRPr/>
              </a:pPr>
              <a:t>8/29/2012</a:t>
            </a:fld>
            <a:endParaRPr lang="en-US" dirty="0"/>
          </a:p>
        </p:txBody>
      </p:sp>
      <p:sp>
        <p:nvSpPr>
          <p:cNvPr id="5" name="Footer Placeholder 16"/>
          <p:cNvSpPr>
            <a:spLocks noGrp="1"/>
          </p:cNvSpPr>
          <p:nvPr>
            <p:ph type="ftr" sz="quarter" idx="11"/>
          </p:nvPr>
        </p:nvSpPr>
        <p:spPr/>
        <p:txBody>
          <a:bodyPr/>
          <a:lstStyle>
            <a:lvl1pPr>
              <a:defRPr dirty="0"/>
            </a:lvl1pPr>
            <a:extLst/>
          </a:lstStyle>
          <a:p>
            <a:pPr>
              <a:defRPr/>
            </a:pPr>
            <a:endParaRPr lang="en-US" dirty="0"/>
          </a:p>
        </p:txBody>
      </p:sp>
      <p:sp>
        <p:nvSpPr>
          <p:cNvPr id="6" name="Slide Number Placeholder 28"/>
          <p:cNvSpPr>
            <a:spLocks noGrp="1"/>
          </p:cNvSpPr>
          <p:nvPr>
            <p:ph type="sldNum" sz="quarter" idx="12"/>
          </p:nvPr>
        </p:nvSpPr>
        <p:spPr/>
        <p:txBody>
          <a:bodyPr/>
          <a:lstStyle>
            <a:lvl1pPr>
              <a:defRPr/>
            </a:lvl1pPr>
            <a:extLst/>
          </a:lstStyle>
          <a:p>
            <a:pPr>
              <a:defRPr/>
            </a:pPr>
            <a:fld id="{E17DDDA6-72A0-48BB-A47C-006A9A1B41BA}" type="slidenum">
              <a:rPr lang="en-US"/>
              <a:pPr>
                <a:defRPr/>
              </a:pPr>
              <a:t>‹#›</a:t>
            </a:fld>
            <a:endParaRPr lang="en-US" dirty="0"/>
          </a:p>
        </p:txBody>
      </p:sp>
    </p:spTree>
    <p:extLst>
      <p:ext uri="{BB962C8B-B14F-4D97-AF65-F5344CB8AC3E}">
        <p14:creationId xmlns:p14="http://schemas.microsoft.com/office/powerpoint/2010/main" val="129901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A210145-D2D6-47AB-86E7-8AE6D5E08198}" type="datetime1">
              <a:rPr lang="en-US"/>
              <a:pPr>
                <a:defRPr/>
              </a:pPr>
              <a:t>8/29/2012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981A56B-C0B5-4D63-947F-084B2A4BF9A1}" type="slidenum">
              <a:rPr lang="en-US"/>
              <a:pPr>
                <a:defRPr/>
              </a:pPr>
              <a:t>‹#›</a:t>
            </a:fld>
            <a:endParaRPr lang="en-US" dirty="0"/>
          </a:p>
        </p:txBody>
      </p:sp>
    </p:spTree>
    <p:extLst>
      <p:ext uri="{BB962C8B-B14F-4D97-AF65-F5344CB8AC3E}">
        <p14:creationId xmlns:p14="http://schemas.microsoft.com/office/powerpoint/2010/main" val="373587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A9889D8-26AA-4555-8D5E-125272309854}" type="datetime1">
              <a:rPr lang="en-US"/>
              <a:pPr>
                <a:defRPr/>
              </a:pPr>
              <a:t>8/29/2012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B2416E19-7F50-41BA-9D1B-0CB1F7222054}" type="slidenum">
              <a:rPr lang="en-US"/>
              <a:pPr>
                <a:defRPr/>
              </a:pPr>
              <a:t>‹#›</a:t>
            </a:fld>
            <a:endParaRPr lang="en-US" dirty="0"/>
          </a:p>
        </p:txBody>
      </p:sp>
    </p:spTree>
    <p:extLst>
      <p:ext uri="{BB962C8B-B14F-4D97-AF65-F5344CB8AC3E}">
        <p14:creationId xmlns:p14="http://schemas.microsoft.com/office/powerpoint/2010/main" val="428620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46"/>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46"/>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extLst/>
          </a:lstStyle>
          <a:p>
            <a:pPr>
              <a:defRPr/>
            </a:pPr>
            <a:fld id="{BBAFB8A1-EB34-4062-A07D-FA8143D786D1}" type="datetimeFigureOut">
              <a:rPr lang="en-US"/>
              <a:pPr>
                <a:defRPr/>
              </a:pPr>
              <a:t>8/29/2012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atin typeface="+mn-lt"/>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extLst/>
          </a:lstStyle>
          <a:p>
            <a:pPr>
              <a:defRPr/>
            </a:pPr>
            <a:fld id="{27D62FFA-7AC4-47CD-96E2-834FA73C7E77}" type="slidenum">
              <a:rPr lang="en-US"/>
              <a:pPr>
                <a:defRPr/>
              </a:pPr>
              <a:t>‹#›</a:t>
            </a:fld>
            <a:endParaRPr lang="en-US" dirty="0"/>
          </a:p>
        </p:txBody>
      </p:sp>
    </p:spTree>
    <p:extLst>
      <p:ext uri="{BB962C8B-B14F-4D97-AF65-F5344CB8AC3E}">
        <p14:creationId xmlns:p14="http://schemas.microsoft.com/office/powerpoint/2010/main" val="246805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914400" y="4343404"/>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408" anchor="b"/>
          <a:lstStyle>
            <a:lvl1pPr marL="0" indent="0" algn="l">
              <a:spcBef>
                <a:spcPts val="0"/>
              </a:spcBef>
              <a:buNone/>
              <a:defRPr sz="2000">
                <a:solidFill>
                  <a:schemeClr val="tx1"/>
                </a:solidFill>
              </a:defRPr>
            </a:lvl1pPr>
            <a:lvl2pPr marL="456407" indent="0" algn="ctr">
              <a:buNone/>
            </a:lvl2pPr>
            <a:lvl3pPr marL="912807" indent="0" algn="ctr">
              <a:buNone/>
            </a:lvl3pPr>
            <a:lvl4pPr marL="1369217" indent="0" algn="ctr">
              <a:buNone/>
            </a:lvl4pPr>
            <a:lvl5pPr marL="1825616" indent="0" algn="ctr">
              <a:buNone/>
            </a:lvl5pPr>
            <a:lvl6pPr marL="2282021" indent="0" algn="ctr">
              <a:buNone/>
            </a:lvl6pPr>
            <a:lvl7pPr marL="2738421" indent="0" algn="ctr">
              <a:buNone/>
            </a:lvl7pPr>
            <a:lvl8pPr marL="3194825" indent="0" algn="ctr">
              <a:buNone/>
            </a:lvl8pPr>
            <a:lvl9pPr marL="3651228" indent="0" algn="ctr">
              <a:buNone/>
            </a:lvl9pPr>
            <a:extLst/>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solidFill>
                  <a:schemeClr val="tx2"/>
                </a:solidFill>
              </a:defRPr>
            </a:lvl1pPr>
            <a:extLst/>
          </a:lstStyle>
          <a:p>
            <a:pPr>
              <a:defRPr/>
            </a:pPr>
            <a:fld id="{655F825F-9E48-4F90-85C9-03EBC32A599B}" type="datetimeFigureOut">
              <a:rPr lang="en-US"/>
              <a:pPr>
                <a:defRPr/>
              </a:pPr>
              <a:t>8/29/2012</a:t>
            </a:fld>
            <a:endParaRPr lang="en-US" dirty="0"/>
          </a:p>
        </p:txBody>
      </p:sp>
      <p:sp>
        <p:nvSpPr>
          <p:cNvPr id="5" name="Footer Placeholder 16"/>
          <p:cNvSpPr>
            <a:spLocks noGrp="1"/>
          </p:cNvSpPr>
          <p:nvPr>
            <p:ph type="ftr" sz="quarter" idx="11"/>
          </p:nvPr>
        </p:nvSpPr>
        <p:spPr/>
        <p:txBody>
          <a:bodyPr/>
          <a:lstStyle>
            <a:lvl1pPr>
              <a:defRPr dirty="0">
                <a:solidFill>
                  <a:schemeClr val="tx2"/>
                </a:solidFill>
              </a:defRPr>
            </a:lvl1pPr>
            <a:extLst/>
          </a:lstStyle>
          <a:p>
            <a:pPr>
              <a:defRPr/>
            </a:pPr>
            <a:endParaRPr lang="en-US" dirty="0"/>
          </a:p>
        </p:txBody>
      </p:sp>
      <p:sp>
        <p:nvSpPr>
          <p:cNvPr id="6" name="Slide Number Placeholder 28"/>
          <p:cNvSpPr>
            <a:spLocks noGrp="1"/>
          </p:cNvSpPr>
          <p:nvPr>
            <p:ph type="sldNum" sz="quarter" idx="12"/>
          </p:nvPr>
        </p:nvSpPr>
        <p:spPr/>
        <p:txBody>
          <a:bodyPr/>
          <a:lstStyle>
            <a:lvl1pPr>
              <a:defRPr>
                <a:solidFill>
                  <a:schemeClr val="tx2"/>
                </a:solidFill>
              </a:defRPr>
            </a:lvl1pPr>
            <a:extLst/>
          </a:lstStyle>
          <a:p>
            <a:pPr>
              <a:defRPr/>
            </a:pPr>
            <a:fld id="{FB4CB42A-ABFC-4143-9280-329AB98BFE6B}" type="slidenum">
              <a:rPr lang="en-US"/>
              <a:pPr>
                <a:defRPr/>
              </a:pPr>
              <a:t>‹#›</a:t>
            </a:fld>
            <a:endParaRPr lang="en-US" dirty="0"/>
          </a:p>
        </p:txBody>
      </p:sp>
    </p:spTree>
    <p:extLst>
      <p:ext uri="{BB962C8B-B14F-4D97-AF65-F5344CB8AC3E}">
        <p14:creationId xmlns:p14="http://schemas.microsoft.com/office/powerpoint/2010/main" val="80487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DB0F884-7E1A-43BA-9C92-1DDF655758FA}" type="datetimeFigureOut">
              <a:rPr lang="en-US"/>
              <a:pPr>
                <a:defRPr/>
              </a:pPr>
              <a:t>8/29/2012</a:t>
            </a:fld>
            <a:endParaRPr lang="en-US" dirty="0"/>
          </a:p>
        </p:txBody>
      </p:sp>
      <p:sp>
        <p:nvSpPr>
          <p:cNvPr id="5" name="Footer Placeholder 2"/>
          <p:cNvSpPr>
            <a:spLocks noGrp="1"/>
          </p:cNvSpPr>
          <p:nvPr>
            <p:ph type="ftr" sz="quarter" idx="11"/>
          </p:nvPr>
        </p:nvSpPr>
        <p:spPr/>
        <p:txBody>
          <a:bodyPr/>
          <a:lstStyle>
            <a:lvl1pPr>
              <a:defRPr dirty="0"/>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9E5E88D-FA8E-49E7-858E-6095382E0977}" type="slidenum">
              <a:rPr lang="en-US"/>
              <a:pPr>
                <a:defRPr/>
              </a:pPr>
              <a:t>‹#›</a:t>
            </a:fld>
            <a:endParaRPr lang="en-US" dirty="0"/>
          </a:p>
        </p:txBody>
      </p:sp>
    </p:spTree>
    <p:extLst>
      <p:ext uri="{BB962C8B-B14F-4D97-AF65-F5344CB8AC3E}">
        <p14:creationId xmlns:p14="http://schemas.microsoft.com/office/powerpoint/2010/main" val="27422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4B12CAA1-78FC-4DB8-9242-05C85B8A2535}" type="datetimeFigureOut">
              <a:rPr lang="en-US"/>
              <a:pPr>
                <a:defRPr/>
              </a:pPr>
              <a:t>8/29/2012</a:t>
            </a:fld>
            <a:endParaRPr lang="en-US" dirty="0"/>
          </a:p>
        </p:txBody>
      </p:sp>
      <p:sp>
        <p:nvSpPr>
          <p:cNvPr id="3" name="Footer Placeholder 2"/>
          <p:cNvSpPr>
            <a:spLocks noGrp="1"/>
          </p:cNvSpPr>
          <p:nvPr>
            <p:ph type="ftr" sz="quarter" idx="11"/>
          </p:nvPr>
        </p:nvSpPr>
        <p:spPr/>
        <p:txBody>
          <a:bodyPr/>
          <a:lstStyle>
            <a:lvl1pPr>
              <a:defRPr dirty="0">
                <a:solidFill>
                  <a:schemeClr val="tx2"/>
                </a:solidFill>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extLst/>
          </a:lstStyle>
          <a:p>
            <a:pPr>
              <a:defRPr/>
            </a:pPr>
            <a:fld id="{B3FA5696-CB13-4FAA-BE78-92DC78C83EE8}" type="slidenum">
              <a:rPr lang="en-US"/>
              <a:pPr>
                <a:defRPr/>
              </a:pPr>
              <a:t>‹#›</a:t>
            </a:fld>
            <a:endParaRPr lang="en-US" dirty="0"/>
          </a:p>
        </p:txBody>
      </p:sp>
    </p:spTree>
    <p:extLst>
      <p:ext uri="{BB962C8B-B14F-4D97-AF65-F5344CB8AC3E}">
        <p14:creationId xmlns:p14="http://schemas.microsoft.com/office/powerpoint/2010/main" val="101229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9E24999-C238-464D-8B0C-DA2EAB0065AF}" type="datetime1">
              <a:rPr lang="en-US"/>
              <a:pPr>
                <a:defRPr/>
              </a:pPr>
              <a:t>8/29/2012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38737279-508B-4B7D-B146-43DABA88FD26}" type="slidenum">
              <a:rPr lang="en-US"/>
              <a:pPr>
                <a:defRPr/>
              </a:pPr>
              <a:t>‹#›</a:t>
            </a:fld>
            <a:endParaRPr lang="en-US" dirty="0"/>
          </a:p>
        </p:txBody>
      </p:sp>
    </p:spTree>
    <p:extLst>
      <p:ext uri="{BB962C8B-B14F-4D97-AF65-F5344CB8AC3E}">
        <p14:creationId xmlns:p14="http://schemas.microsoft.com/office/powerpoint/2010/main" val="101258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solidFill>
                  <a:schemeClr val="tx1"/>
                </a:solidFill>
              </a:defRPr>
            </a:lvl1pPr>
            <a:extLst/>
          </a:lstStyle>
          <a:p>
            <a:pPr>
              <a:defRPr/>
            </a:pPr>
            <a:fld id="{B1B21B7E-DE7B-4EB6-BEFA-51C1EBED82C1}" type="datetime1">
              <a:rPr lang="en-US"/>
              <a:pPr>
                <a:defRPr/>
              </a:pPr>
              <a:t>8/29/2012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solidFill>
                  <a:schemeClr val="tx1"/>
                </a:solidFill>
              </a:defRPr>
            </a:lvl1pPr>
            <a:extLst/>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chemeClr val="tx1"/>
                </a:solidFill>
              </a:defRPr>
            </a:lvl1pPr>
            <a:extLst/>
          </a:lstStyle>
          <a:p>
            <a:pPr>
              <a:defRPr/>
            </a:pPr>
            <a:fld id="{E04C1087-B5A7-487D-A170-D793C219E3D4}" type="slidenum">
              <a:rPr lang="en-US"/>
              <a:pPr>
                <a:defRPr/>
              </a:pPr>
              <a:t>‹#›</a:t>
            </a:fld>
            <a:endParaRPr lang="en-US" dirty="0"/>
          </a:p>
        </p:txBody>
      </p:sp>
    </p:spTree>
    <p:extLst>
      <p:ext uri="{BB962C8B-B14F-4D97-AF65-F5344CB8AC3E}">
        <p14:creationId xmlns:p14="http://schemas.microsoft.com/office/powerpoint/2010/main" val="1884801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56E1DA2-6436-41E4-A874-C8280F5CAC59}" type="datetime1">
              <a:rPr lang="en-US"/>
              <a:pPr>
                <a:defRPr/>
              </a:pPr>
              <a:t>8/29/2012</a:t>
            </a:fld>
            <a:endParaRPr lang="en-US" dirty="0"/>
          </a:p>
        </p:txBody>
      </p:sp>
      <p:sp>
        <p:nvSpPr>
          <p:cNvPr id="5" name="Footer Placeholder 2"/>
          <p:cNvSpPr>
            <a:spLocks noGrp="1"/>
          </p:cNvSpPr>
          <p:nvPr>
            <p:ph type="ftr" sz="quarter" idx="11"/>
          </p:nvPr>
        </p:nvSpPr>
        <p:spPr/>
        <p:txBody>
          <a:bodyPr/>
          <a:lstStyle>
            <a:lvl1pPr>
              <a:defRPr dirty="0"/>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7A09B4D-CCC0-4EDC-947D-8DEF55B7916A}" type="slidenum">
              <a:rPr lang="en-US"/>
              <a:pPr>
                <a:defRPr/>
              </a:pPr>
              <a:t>‹#›</a:t>
            </a:fld>
            <a:endParaRPr lang="en-US" dirty="0"/>
          </a:p>
        </p:txBody>
      </p:sp>
    </p:spTree>
    <p:extLst>
      <p:ext uri="{BB962C8B-B14F-4D97-AF65-F5344CB8AC3E}">
        <p14:creationId xmlns:p14="http://schemas.microsoft.com/office/powerpoint/2010/main" val="1730595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07" indent="0" algn="ctr">
              <a:buNone/>
              <a:defRPr/>
            </a:lvl2pPr>
            <a:lvl3pPr marL="912807" indent="0" algn="ctr">
              <a:buNone/>
              <a:defRPr/>
            </a:lvl3pPr>
            <a:lvl4pPr marL="1369217" indent="0" algn="ctr">
              <a:buNone/>
              <a:defRPr/>
            </a:lvl4pPr>
            <a:lvl5pPr marL="1825616" indent="0" algn="ctr">
              <a:buNone/>
              <a:defRPr/>
            </a:lvl5pPr>
            <a:lvl6pPr marL="2282021" indent="0" algn="ctr">
              <a:buNone/>
              <a:defRPr/>
            </a:lvl6pPr>
            <a:lvl7pPr marL="2738421" indent="0" algn="ctr">
              <a:buNone/>
              <a:defRPr/>
            </a:lvl7pPr>
            <a:lvl8pPr marL="3194825" indent="0" algn="ctr">
              <a:buNone/>
              <a:defRPr/>
            </a:lvl8pPr>
            <a:lvl9pPr marL="365122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GB"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vl1pPr>
          </a:lstStyle>
          <a:p>
            <a:pPr>
              <a:defRPr/>
            </a:pPr>
            <a:endParaRPr lang="en-GB"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6F4F2E-8A0C-4F94-A069-BD80CFE01D45}" type="slidenum">
              <a:rPr lang="en-GB"/>
              <a:pPr>
                <a:defRPr/>
              </a:pPr>
              <a:t>‹#›</a:t>
            </a:fld>
            <a:endParaRPr lang="en-GB" dirty="0"/>
          </a:p>
        </p:txBody>
      </p:sp>
    </p:spTree>
    <p:extLst>
      <p:ext uri="{BB962C8B-B14F-4D97-AF65-F5344CB8AC3E}">
        <p14:creationId xmlns:p14="http://schemas.microsoft.com/office/powerpoint/2010/main" val="49919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870E9F4-A437-4858-9C8A-A4A089890194}" type="datetime1">
              <a:rPr lang="en-US"/>
              <a:pPr>
                <a:defRPr/>
              </a:pPr>
              <a:t>8/29/2012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0D78ADD5-0526-430F-9BC9-976E276AB125}" type="slidenum">
              <a:rPr lang="en-US"/>
              <a:pPr>
                <a:defRPr/>
              </a:pPr>
              <a:t>‹#›</a:t>
            </a:fld>
            <a:endParaRPr lang="en-US" dirty="0"/>
          </a:p>
        </p:txBody>
      </p:sp>
    </p:spTree>
    <p:extLst>
      <p:ext uri="{BB962C8B-B14F-4D97-AF65-F5344CB8AC3E}">
        <p14:creationId xmlns:p14="http://schemas.microsoft.com/office/powerpoint/2010/main" val="495898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extLst/>
          </a:lstStyle>
          <a:p>
            <a:pPr>
              <a:defRPr/>
            </a:pPr>
            <a:fld id="{414BC046-A2A5-4427-A20B-26A19B31E089}" type="datetime1">
              <a:rPr lang="en-US"/>
              <a:pPr>
                <a:defRPr/>
              </a:pPr>
              <a:t>8/29/2012</a:t>
            </a:fld>
            <a:endParaRPr lang="en-US" dirty="0"/>
          </a:p>
        </p:txBody>
      </p:sp>
      <p:sp>
        <p:nvSpPr>
          <p:cNvPr id="5" name="Footer Placeholder 4"/>
          <p:cNvSpPr>
            <a:spLocks noGrp="1"/>
          </p:cNvSpPr>
          <p:nvPr>
            <p:ph type="ftr" sz="quarter" idx="11"/>
          </p:nvPr>
        </p:nvSpPr>
        <p:spPr/>
        <p:txBody>
          <a:bodyPr/>
          <a:lstStyle>
            <a:lvl1pPr>
              <a:defRPr dirty="0">
                <a:solidFill>
                  <a:schemeClr val="tx1">
                    <a:tint val="75000"/>
                  </a:schemeClr>
                </a:solidFill>
              </a:defRPr>
            </a:lvl1pPr>
            <a:extLst/>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tx1">
                    <a:tint val="75000"/>
                  </a:schemeClr>
                </a:solidFill>
              </a:defRPr>
            </a:lvl1pPr>
            <a:extLst/>
          </a:lstStyle>
          <a:p>
            <a:pPr>
              <a:defRPr/>
            </a:pPr>
            <a:fld id="{5EF9BEDC-7745-4525-BB0A-C12EA6FA4FB5}" type="slidenum">
              <a:rPr lang="en-US"/>
              <a:pPr>
                <a:defRPr/>
              </a:pPr>
              <a:t>‹#›</a:t>
            </a:fld>
            <a:endParaRPr lang="en-US" dirty="0"/>
          </a:p>
        </p:txBody>
      </p:sp>
    </p:spTree>
    <p:extLst>
      <p:ext uri="{BB962C8B-B14F-4D97-AF65-F5344CB8AC3E}">
        <p14:creationId xmlns:p14="http://schemas.microsoft.com/office/powerpoint/2010/main" val="4147922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fontAlgn="auto">
              <a:spcBef>
                <a:spcPts val="0"/>
              </a:spcBef>
              <a:spcAft>
                <a:spcPts val="0"/>
              </a:spcAft>
              <a:defRPr/>
            </a:lvl1pPr>
          </a:lstStyle>
          <a:p>
            <a:pPr>
              <a:defRPr/>
            </a:pPr>
            <a:fld id="{16E1E2CD-FE9B-4F16-BDEC-3E2B6BCD4282}" type="datetime1">
              <a:rPr lang="en-US"/>
              <a:pPr>
                <a:defRPr/>
              </a:pPr>
              <a:t>8/29/2012</a:t>
            </a:fld>
            <a:endParaRPr lang="en-US" dirty="0"/>
          </a:p>
        </p:txBody>
      </p:sp>
      <p:sp>
        <p:nvSpPr>
          <p:cNvPr id="5" name="Footer Placeholder 21"/>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17"/>
          <p:cNvSpPr>
            <a:spLocks noGrp="1"/>
          </p:cNvSpPr>
          <p:nvPr>
            <p:ph type="sldNum" sz="quarter" idx="12"/>
          </p:nvPr>
        </p:nvSpPr>
        <p:spPr/>
        <p:txBody>
          <a:bodyPr/>
          <a:lstStyle>
            <a:lvl1pPr fontAlgn="auto">
              <a:spcBef>
                <a:spcPts val="0"/>
              </a:spcBef>
              <a:spcAft>
                <a:spcPts val="0"/>
              </a:spcAft>
              <a:defRPr/>
            </a:lvl1pPr>
          </a:lstStyle>
          <a:p>
            <a:pPr>
              <a:defRPr/>
            </a:pPr>
            <a:fld id="{A8759517-B8B2-4690-BA1F-4C6296970215}" type="slidenum">
              <a:rPr lang="en-US"/>
              <a:pPr>
                <a:defRPr/>
              </a:pPr>
              <a:t>‹#›</a:t>
            </a:fld>
            <a:endParaRPr lang="en-US" dirty="0"/>
          </a:p>
        </p:txBody>
      </p:sp>
    </p:spTree>
    <p:extLst>
      <p:ext uri="{BB962C8B-B14F-4D97-AF65-F5344CB8AC3E}">
        <p14:creationId xmlns:p14="http://schemas.microsoft.com/office/powerpoint/2010/main" val="380498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vl1pPr>
          </a:lstStyle>
          <a:p>
            <a:pPr>
              <a:defRPr/>
            </a:pPr>
            <a:fld id="{199963CC-B7BC-472A-8E99-A0C8B38BCB03}" type="datetime1">
              <a:rPr lang="en-US"/>
              <a:pPr>
                <a:defRPr/>
              </a:pPr>
              <a:t>8/29/2012</a:t>
            </a:fld>
            <a:endParaRPr lang="en-US" dirty="0"/>
          </a:p>
        </p:txBody>
      </p:sp>
      <p:sp>
        <p:nvSpPr>
          <p:cNvPr id="3" name="Footer Placeholder 21"/>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17"/>
          <p:cNvSpPr>
            <a:spLocks noGrp="1"/>
          </p:cNvSpPr>
          <p:nvPr>
            <p:ph type="sldNum" sz="quarter" idx="12"/>
          </p:nvPr>
        </p:nvSpPr>
        <p:spPr/>
        <p:txBody>
          <a:bodyPr/>
          <a:lstStyle>
            <a:lvl1pPr fontAlgn="auto">
              <a:spcBef>
                <a:spcPts val="0"/>
              </a:spcBef>
              <a:spcAft>
                <a:spcPts val="0"/>
              </a:spcAft>
              <a:defRPr/>
            </a:lvl1pPr>
          </a:lstStyle>
          <a:p>
            <a:pPr>
              <a:defRPr/>
            </a:pPr>
            <a:fld id="{E47A2F56-3474-4012-82C6-CAD389AD8449}" type="slidenum">
              <a:rPr lang="en-US"/>
              <a:pPr>
                <a:defRPr/>
              </a:pPr>
              <a:t>‹#›</a:t>
            </a:fld>
            <a:endParaRPr lang="en-US" dirty="0"/>
          </a:p>
        </p:txBody>
      </p:sp>
    </p:spTree>
    <p:extLst>
      <p:ext uri="{BB962C8B-B14F-4D97-AF65-F5344CB8AC3E}">
        <p14:creationId xmlns:p14="http://schemas.microsoft.com/office/powerpoint/2010/main" val="1977027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899F4E-C74C-4430-BC25-3C6248869DBC}" type="datetime1">
              <a:rPr lang="en-US"/>
              <a:pPr>
                <a:defRPr/>
              </a:pPr>
              <a:t>8/29/2012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6BE047-5FF0-441A-9698-7D0215E6BEE6}" type="slidenum">
              <a:rPr lang="en-US"/>
              <a:pPr>
                <a:defRPr/>
              </a:pPr>
              <a:t>‹#›</a:t>
            </a:fld>
            <a:endParaRPr lang="en-US" dirty="0"/>
          </a:p>
        </p:txBody>
      </p:sp>
    </p:spTree>
    <p:extLst>
      <p:ext uri="{BB962C8B-B14F-4D97-AF65-F5344CB8AC3E}">
        <p14:creationId xmlns:p14="http://schemas.microsoft.com/office/powerpoint/2010/main" val="796385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defTabSz="912807">
              <a:defRPr/>
            </a:lvl1pPr>
          </a:lstStyle>
          <a:p>
            <a:pPr>
              <a:defRPr/>
            </a:pPr>
            <a:fld id="{1B662A87-437F-4126-92AA-CDC169881240}" type="datetime1">
              <a:rPr lang="en-US"/>
              <a:pPr>
                <a:defRPr/>
              </a:pPr>
              <a:t>8/29/2012</a:t>
            </a:fld>
            <a:endParaRPr lang="en-US" dirty="0"/>
          </a:p>
        </p:txBody>
      </p:sp>
      <p:sp>
        <p:nvSpPr>
          <p:cNvPr id="5" name="Footer Placeholder 2"/>
          <p:cNvSpPr>
            <a:spLocks noGrp="1"/>
          </p:cNvSpPr>
          <p:nvPr>
            <p:ph type="ftr" sz="quarter" idx="11"/>
          </p:nvPr>
        </p:nvSpPr>
        <p:spPr/>
        <p:txBody>
          <a:bodyPr/>
          <a:lstStyle>
            <a:lvl1pPr defTabSz="912807">
              <a:defRPr dirty="0"/>
            </a:lvl1pPr>
          </a:lstStyle>
          <a:p>
            <a:pPr>
              <a:defRPr/>
            </a:pPr>
            <a:endParaRPr lang="en-US" dirty="0"/>
          </a:p>
        </p:txBody>
      </p:sp>
      <p:sp>
        <p:nvSpPr>
          <p:cNvPr id="6" name="Slide Number Placeholder 22"/>
          <p:cNvSpPr>
            <a:spLocks noGrp="1"/>
          </p:cNvSpPr>
          <p:nvPr>
            <p:ph type="sldNum" sz="quarter" idx="12"/>
          </p:nvPr>
        </p:nvSpPr>
        <p:spPr/>
        <p:txBody>
          <a:bodyPr/>
          <a:lstStyle>
            <a:lvl1pPr defTabSz="912807">
              <a:defRPr/>
            </a:lvl1pPr>
          </a:lstStyle>
          <a:p>
            <a:pPr>
              <a:defRPr/>
            </a:pPr>
            <a:fld id="{E2F3610D-10D1-490E-9940-317782C041EB}" type="slidenum">
              <a:rPr lang="en-US"/>
              <a:pPr>
                <a:defRPr/>
              </a:pPr>
              <a:t>‹#›</a:t>
            </a:fld>
            <a:endParaRPr lang="en-US" dirty="0"/>
          </a:p>
        </p:txBody>
      </p:sp>
    </p:spTree>
    <p:extLst>
      <p:ext uri="{BB962C8B-B14F-4D97-AF65-F5344CB8AC3E}">
        <p14:creationId xmlns:p14="http://schemas.microsoft.com/office/powerpoint/2010/main" val="464765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defTabSz="912807">
              <a:defRPr/>
            </a:lvl1pPr>
          </a:lstStyle>
          <a:p>
            <a:pPr>
              <a:defRPr/>
            </a:pPr>
            <a:fld id="{AB6D0598-BF8C-4CF3-A2CE-354BD94C75AA}" type="datetime1">
              <a:rPr lang="en-US"/>
              <a:pPr>
                <a:defRPr/>
              </a:pPr>
              <a:t>8/29/2012</a:t>
            </a:fld>
            <a:endParaRPr lang="en-US" dirty="0"/>
          </a:p>
        </p:txBody>
      </p:sp>
      <p:sp>
        <p:nvSpPr>
          <p:cNvPr id="5" name="Footer Placeholder 2"/>
          <p:cNvSpPr>
            <a:spLocks noGrp="1"/>
          </p:cNvSpPr>
          <p:nvPr>
            <p:ph type="ftr" sz="quarter" idx="11"/>
          </p:nvPr>
        </p:nvSpPr>
        <p:spPr/>
        <p:txBody>
          <a:bodyPr/>
          <a:lstStyle>
            <a:lvl1pPr defTabSz="912807">
              <a:defRPr dirty="0"/>
            </a:lvl1pPr>
          </a:lstStyle>
          <a:p>
            <a:pPr>
              <a:defRPr/>
            </a:pPr>
            <a:endParaRPr lang="en-US" dirty="0"/>
          </a:p>
        </p:txBody>
      </p:sp>
      <p:sp>
        <p:nvSpPr>
          <p:cNvPr id="6" name="Slide Number Placeholder 22"/>
          <p:cNvSpPr>
            <a:spLocks noGrp="1"/>
          </p:cNvSpPr>
          <p:nvPr>
            <p:ph type="sldNum" sz="quarter" idx="12"/>
          </p:nvPr>
        </p:nvSpPr>
        <p:spPr/>
        <p:txBody>
          <a:bodyPr/>
          <a:lstStyle>
            <a:lvl1pPr defTabSz="912807">
              <a:defRPr/>
            </a:lvl1pPr>
          </a:lstStyle>
          <a:p>
            <a:pPr>
              <a:defRPr/>
            </a:pPr>
            <a:fld id="{7DD377CE-5593-4DFE-AE3B-412A7592FA93}" type="slidenum">
              <a:rPr lang="en-US"/>
              <a:pPr>
                <a:defRPr/>
              </a:pPr>
              <a:t>‹#›</a:t>
            </a:fld>
            <a:endParaRPr lang="en-US" dirty="0"/>
          </a:p>
        </p:txBody>
      </p:sp>
    </p:spTree>
    <p:extLst>
      <p:ext uri="{BB962C8B-B14F-4D97-AF65-F5344CB8AC3E}">
        <p14:creationId xmlns:p14="http://schemas.microsoft.com/office/powerpoint/2010/main" val="2555890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defTabSz="912807">
              <a:defRPr/>
            </a:lvl1pPr>
          </a:lstStyle>
          <a:p>
            <a:pPr>
              <a:defRPr/>
            </a:pPr>
            <a:fld id="{93D7A094-D91C-435F-BB35-DDEF728EDAF2}" type="datetime1">
              <a:rPr lang="en-US"/>
              <a:pPr>
                <a:defRPr/>
              </a:pPr>
              <a:t>8/29/2012</a:t>
            </a:fld>
            <a:endParaRPr lang="en-US" dirty="0"/>
          </a:p>
        </p:txBody>
      </p:sp>
      <p:sp>
        <p:nvSpPr>
          <p:cNvPr id="5" name="Footer Placeholder 2"/>
          <p:cNvSpPr>
            <a:spLocks noGrp="1"/>
          </p:cNvSpPr>
          <p:nvPr>
            <p:ph type="ftr" sz="quarter" idx="11"/>
          </p:nvPr>
        </p:nvSpPr>
        <p:spPr/>
        <p:txBody>
          <a:bodyPr/>
          <a:lstStyle>
            <a:lvl1pPr defTabSz="912807">
              <a:defRPr dirty="0"/>
            </a:lvl1pPr>
          </a:lstStyle>
          <a:p>
            <a:pPr>
              <a:defRPr/>
            </a:pPr>
            <a:endParaRPr lang="en-US" dirty="0"/>
          </a:p>
        </p:txBody>
      </p:sp>
      <p:sp>
        <p:nvSpPr>
          <p:cNvPr id="6" name="Slide Number Placeholder 22"/>
          <p:cNvSpPr>
            <a:spLocks noGrp="1"/>
          </p:cNvSpPr>
          <p:nvPr>
            <p:ph type="sldNum" sz="quarter" idx="12"/>
          </p:nvPr>
        </p:nvSpPr>
        <p:spPr/>
        <p:txBody>
          <a:bodyPr/>
          <a:lstStyle>
            <a:lvl1pPr defTabSz="912807">
              <a:defRPr/>
            </a:lvl1pPr>
          </a:lstStyle>
          <a:p>
            <a:pPr>
              <a:defRPr/>
            </a:pPr>
            <a:fld id="{971735D3-0D7E-43F4-B639-77D9F3038127}" type="slidenum">
              <a:rPr lang="en-US"/>
              <a:pPr>
                <a:defRPr/>
              </a:pPr>
              <a:t>‹#›</a:t>
            </a:fld>
            <a:endParaRPr lang="en-US" dirty="0"/>
          </a:p>
        </p:txBody>
      </p:sp>
    </p:spTree>
    <p:extLst>
      <p:ext uri="{BB962C8B-B14F-4D97-AF65-F5344CB8AC3E}">
        <p14:creationId xmlns:p14="http://schemas.microsoft.com/office/powerpoint/2010/main" val="2861172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1225" fontAlgn="base">
              <a:spcBef>
                <a:spcPct val="0"/>
              </a:spcBef>
              <a:spcAft>
                <a:spcPct val="0"/>
              </a:spcAft>
              <a:defRPr>
                <a:latin typeface="Corbel" pitchFamily="34" charset="0"/>
                <a:cs typeface="Arial" charset="0"/>
              </a:defRPr>
            </a:lvl1pPr>
          </a:lstStyle>
          <a:p>
            <a:pPr>
              <a:defRPr/>
            </a:pPr>
            <a:fld id="{103EC9BF-B88A-4AC8-9747-BD0E3CCD692B}" type="datetimeFigureOut">
              <a:rPr lang="en-US"/>
              <a:pPr>
                <a:defRPr/>
              </a:pPr>
              <a:t>8/29/2012</a:t>
            </a:fld>
            <a:endParaRPr lang="en-US" dirty="0"/>
          </a:p>
        </p:txBody>
      </p:sp>
      <p:sp>
        <p:nvSpPr>
          <p:cNvPr id="5" name="Footer Placeholder 4"/>
          <p:cNvSpPr>
            <a:spLocks noGrp="1"/>
          </p:cNvSpPr>
          <p:nvPr>
            <p:ph type="ftr" sz="quarter" idx="11"/>
          </p:nvPr>
        </p:nvSpPr>
        <p:spPr/>
        <p:txBody>
          <a:bodyPr/>
          <a:lstStyle>
            <a:lvl1pPr defTabSz="911225" fontAlgn="base">
              <a:spcBef>
                <a:spcPct val="0"/>
              </a:spcBef>
              <a:spcAft>
                <a:spcPct val="0"/>
              </a:spcAft>
              <a:defRPr dirty="0">
                <a:latin typeface="Corbel" pitchFamily="34"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1225" fontAlgn="base">
              <a:spcBef>
                <a:spcPct val="0"/>
              </a:spcBef>
              <a:spcAft>
                <a:spcPct val="0"/>
              </a:spcAft>
              <a:defRPr>
                <a:latin typeface="Corbel" pitchFamily="34" charset="0"/>
                <a:cs typeface="Arial" charset="0"/>
              </a:defRPr>
            </a:lvl1pPr>
          </a:lstStyle>
          <a:p>
            <a:pPr>
              <a:defRPr/>
            </a:pPr>
            <a:fld id="{C9A50902-4BF6-4985-B04D-06490EB8B1A2}" type="slidenum">
              <a:rPr lang="en-US"/>
              <a:pPr>
                <a:defRPr/>
              </a:pPr>
              <a:t>‹#›</a:t>
            </a:fld>
            <a:endParaRPr lang="en-US" dirty="0"/>
          </a:p>
        </p:txBody>
      </p:sp>
    </p:spTree>
    <p:extLst>
      <p:ext uri="{BB962C8B-B14F-4D97-AF65-F5344CB8AC3E}">
        <p14:creationId xmlns:p14="http://schemas.microsoft.com/office/powerpoint/2010/main" val="3653431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D47EAA-F261-43C4-8404-31E89958D240}" type="datetime1">
              <a:rPr lang="en-US"/>
              <a:pPr>
                <a:defRPr/>
              </a:pPr>
              <a:t>8/29/2012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6406A5F-0A04-403F-A151-E9BA781FD490}" type="slidenum">
              <a:rPr lang="en-US"/>
              <a:pPr>
                <a:defRPr/>
              </a:pPr>
              <a:t>‹#›</a:t>
            </a:fld>
            <a:endParaRPr lang="en-US" dirty="0"/>
          </a:p>
        </p:txBody>
      </p:sp>
    </p:spTree>
    <p:extLst>
      <p:ext uri="{BB962C8B-B14F-4D97-AF65-F5344CB8AC3E}">
        <p14:creationId xmlns:p14="http://schemas.microsoft.com/office/powerpoint/2010/main" val="574800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208A661-6ADC-4EB2-B46C-F648388A4F42}" type="datetime1">
              <a:rPr lang="en-US"/>
              <a:pPr>
                <a:defRPr/>
              </a:pPr>
              <a:t>8/29/2012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B3DED077-BC94-4498-A4A1-07DC2E36957E}" type="slidenum">
              <a:rPr lang="en-US"/>
              <a:pPr>
                <a:defRPr/>
              </a:pPr>
              <a:t>‹#›</a:t>
            </a:fld>
            <a:endParaRPr lang="en-US" dirty="0"/>
          </a:p>
        </p:txBody>
      </p:sp>
    </p:spTree>
    <p:extLst>
      <p:ext uri="{BB962C8B-B14F-4D97-AF65-F5344CB8AC3E}">
        <p14:creationId xmlns:p14="http://schemas.microsoft.com/office/powerpoint/2010/main" val="151785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0"/>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268" tIns="45639" rIns="91268" bIns="45639"/>
          <a:lstStyle/>
          <a:p>
            <a:endParaRPr lang="en-US" dirty="0"/>
          </a:p>
        </p:txBody>
      </p:sp>
      <p:sp>
        <p:nvSpPr>
          <p:cNvPr id="5" name="Freeform 17"/>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268" tIns="45639" rIns="91268" bIns="45639"/>
          <a:lstStyle/>
          <a:p>
            <a:endParaRPr lang="en-US" dirty="0"/>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lIns="91268" tIns="45639" rIns="91268" bIns="45639"/>
          <a:lstStyle>
            <a:extLst/>
          </a:lstStyle>
          <a:p>
            <a:pPr defTabSz="912807" fontAlgn="auto">
              <a:spcBef>
                <a:spcPts val="0"/>
              </a:spcBef>
              <a:spcAft>
                <a:spcPts val="0"/>
              </a:spcAft>
              <a:defRPr/>
            </a:pPr>
            <a:endParaRPr lang="en-US" dirty="0">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3" name="Text Placeholder 2"/>
          <p:cNvSpPr>
            <a:spLocks noGrp="1"/>
          </p:cNvSpPr>
          <p:nvPr>
            <p:ph type="body" idx="1"/>
          </p:nvPr>
        </p:nvSpPr>
        <p:spPr>
          <a:xfrm>
            <a:off x="706907" y="1351716"/>
            <a:ext cx="5718048" cy="977487"/>
          </a:xfrm>
        </p:spPr>
        <p:txBody>
          <a:bodyPr lIns="82153" bIns="0"/>
          <a:lstStyle>
            <a:lvl1pPr marL="54772"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7" y="512064"/>
            <a:ext cx="8156448" cy="777240"/>
          </a:xfrm>
        </p:spPr>
        <p:txBody>
          <a:bodyPr tIns="63895"/>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697944DE-575E-4B53-9642-2EBBC44EDA92}" type="datetime1">
              <a:rPr lang="en-US"/>
              <a:pPr>
                <a:defRPr/>
              </a:pPr>
              <a:t>8/29/2012</a:t>
            </a:fld>
            <a:endParaRPr lang="en-US" dirty="0"/>
          </a:p>
        </p:txBody>
      </p:sp>
      <p:sp>
        <p:nvSpPr>
          <p:cNvPr id="26" name="Footer Placeholder 4"/>
          <p:cNvSpPr>
            <a:spLocks noGrp="1"/>
          </p:cNvSpPr>
          <p:nvPr>
            <p:ph type="ftr" sz="quarter" idx="11"/>
          </p:nvPr>
        </p:nvSpPr>
        <p:spPr/>
        <p:txBody>
          <a:bodyPr/>
          <a:lstStyle>
            <a:lvl1pPr>
              <a:defRPr dirty="0"/>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5846FA5E-C56E-40A1-8245-7B0B36662E80}" type="slidenum">
              <a:rPr lang="en-US"/>
              <a:pPr>
                <a:defRPr/>
              </a:pPr>
              <a:t>‹#›</a:t>
            </a:fld>
            <a:endParaRPr lang="en-US" dirty="0"/>
          </a:p>
        </p:txBody>
      </p:sp>
    </p:spTree>
    <p:extLst>
      <p:ext uri="{BB962C8B-B14F-4D97-AF65-F5344CB8AC3E}">
        <p14:creationId xmlns:p14="http://schemas.microsoft.com/office/powerpoint/2010/main" val="2892617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0996145-BA09-48AA-8423-17F3E686A684}" type="datetime1">
              <a:rPr lang="en-US"/>
              <a:pPr>
                <a:defRPr/>
              </a:pPr>
              <a:t>8/29/2012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B18A6C6-8984-4653-B998-027C9F8B79FE}" type="slidenum">
              <a:rPr lang="en-US"/>
              <a:pPr>
                <a:defRPr/>
              </a:pPr>
              <a:t>‹#›</a:t>
            </a:fld>
            <a:endParaRPr lang="en-US" dirty="0"/>
          </a:p>
        </p:txBody>
      </p:sp>
    </p:spTree>
    <p:extLst>
      <p:ext uri="{BB962C8B-B14F-4D97-AF65-F5344CB8AC3E}">
        <p14:creationId xmlns:p14="http://schemas.microsoft.com/office/powerpoint/2010/main" val="2473682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01D0392-F39A-4804-AF9D-805F7F224636}" type="datetime1">
              <a:rPr lang="en-US"/>
              <a:pPr>
                <a:defRPr/>
              </a:pPr>
              <a:t>8/29/2012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F2FCCB8-38B6-49F6-8B67-8B9948FC138E}" type="slidenum">
              <a:rPr lang="en-US"/>
              <a:pPr>
                <a:defRPr/>
              </a:pPr>
              <a:t>‹#›</a:t>
            </a:fld>
            <a:endParaRPr lang="en-US" dirty="0"/>
          </a:p>
        </p:txBody>
      </p:sp>
    </p:spTree>
    <p:extLst>
      <p:ext uri="{BB962C8B-B14F-4D97-AF65-F5344CB8AC3E}">
        <p14:creationId xmlns:p14="http://schemas.microsoft.com/office/powerpoint/2010/main" val="115598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2807" fontAlgn="auto">
              <a:spcBef>
                <a:spcPts val="0"/>
              </a:spcBef>
              <a:spcAft>
                <a:spcPts val="0"/>
              </a:spcAft>
              <a:defRPr dirty="0">
                <a:latin typeface="+mn-lt"/>
              </a:defRPr>
            </a:lvl1pPr>
            <a:extLst/>
          </a:lstStyle>
          <a:p>
            <a:pPr>
              <a:defRPr/>
            </a:pPr>
            <a:endParaRPr lang="en-US" dirty="0"/>
          </a:p>
        </p:txBody>
      </p:sp>
      <p:sp>
        <p:nvSpPr>
          <p:cNvPr id="5" name="Footer Placeholder 4"/>
          <p:cNvSpPr>
            <a:spLocks noGrp="1"/>
          </p:cNvSpPr>
          <p:nvPr>
            <p:ph type="ftr" sz="quarter" idx="11"/>
          </p:nvPr>
        </p:nvSpPr>
        <p:spPr/>
        <p:txBody>
          <a:bodyPr/>
          <a:lstStyle>
            <a:lvl1pPr defTabSz="912807" fontAlgn="auto">
              <a:spcBef>
                <a:spcPts val="0"/>
              </a:spcBef>
              <a:spcAft>
                <a:spcPts val="0"/>
              </a:spcAft>
              <a:defRPr dirty="0">
                <a:latin typeface="+mn-lt"/>
              </a:defRPr>
            </a:lvl1pPr>
            <a:extLst/>
          </a:lstStyle>
          <a:p>
            <a:pPr>
              <a:defRPr/>
            </a:pPr>
            <a:endParaRPr lang="en-US" dirty="0"/>
          </a:p>
        </p:txBody>
      </p:sp>
      <p:sp>
        <p:nvSpPr>
          <p:cNvPr id="6" name="Slide Number Placeholder 5"/>
          <p:cNvSpPr>
            <a:spLocks noGrp="1"/>
          </p:cNvSpPr>
          <p:nvPr>
            <p:ph type="sldNum" sz="quarter" idx="12"/>
          </p:nvPr>
        </p:nvSpPr>
        <p:spPr/>
        <p:txBody>
          <a:bodyPr/>
          <a:lstStyle>
            <a:lvl1pPr defTabSz="912807" fontAlgn="auto">
              <a:spcBef>
                <a:spcPts val="0"/>
              </a:spcBef>
              <a:spcAft>
                <a:spcPts val="0"/>
              </a:spcAft>
              <a:defRPr>
                <a:latin typeface="+mn-lt"/>
              </a:defRPr>
            </a:lvl1pPr>
            <a:extLst/>
          </a:lstStyle>
          <a:p>
            <a:pPr>
              <a:defRPr/>
            </a:pPr>
            <a:fld id="{A75A7DBA-A576-43C4-85FE-C772932F83DF}" type="slidenum">
              <a:rPr lang="en-US"/>
              <a:pPr>
                <a:defRPr/>
              </a:pPr>
              <a:t>‹#›</a:t>
            </a:fld>
            <a:endParaRPr lang="en-US" dirty="0"/>
          </a:p>
        </p:txBody>
      </p:sp>
    </p:spTree>
    <p:extLst>
      <p:ext uri="{BB962C8B-B14F-4D97-AF65-F5344CB8AC3E}">
        <p14:creationId xmlns:p14="http://schemas.microsoft.com/office/powerpoint/2010/main" val="1905208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1225" fontAlgn="base">
              <a:spcBef>
                <a:spcPct val="0"/>
              </a:spcBef>
              <a:spcAft>
                <a:spcPct val="0"/>
              </a:spcAft>
              <a:defRPr>
                <a:latin typeface="Corbel" pitchFamily="34" charset="0"/>
                <a:cs typeface="Arial" charset="0"/>
              </a:defRPr>
            </a:lvl1pPr>
          </a:lstStyle>
          <a:p>
            <a:pPr>
              <a:defRPr/>
            </a:pPr>
            <a:fld id="{46EED70F-BC4F-4DB6-B401-A53A34D483E4}" type="datetimeFigureOut">
              <a:rPr lang="en-US"/>
              <a:pPr>
                <a:defRPr/>
              </a:pPr>
              <a:t>8/29/2012</a:t>
            </a:fld>
            <a:endParaRPr lang="en-US" dirty="0"/>
          </a:p>
        </p:txBody>
      </p:sp>
      <p:sp>
        <p:nvSpPr>
          <p:cNvPr id="5" name="Footer Placeholder 4"/>
          <p:cNvSpPr>
            <a:spLocks noGrp="1"/>
          </p:cNvSpPr>
          <p:nvPr>
            <p:ph type="ftr" sz="quarter" idx="11"/>
          </p:nvPr>
        </p:nvSpPr>
        <p:spPr/>
        <p:txBody>
          <a:bodyPr/>
          <a:lstStyle>
            <a:lvl1pPr defTabSz="911225" fontAlgn="base">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1225" fontAlgn="base">
              <a:spcBef>
                <a:spcPct val="0"/>
              </a:spcBef>
              <a:spcAft>
                <a:spcPct val="0"/>
              </a:spcAft>
              <a:defRPr>
                <a:latin typeface="Corbel" pitchFamily="34" charset="0"/>
                <a:cs typeface="Arial" charset="0"/>
              </a:defRPr>
            </a:lvl1pPr>
          </a:lstStyle>
          <a:p>
            <a:pPr>
              <a:defRPr/>
            </a:pPr>
            <a:fld id="{AFE9F9E5-84D9-4CDE-BDD0-76413C7B4D40}" type="slidenum">
              <a:rPr lang="en-US"/>
              <a:pPr>
                <a:defRPr/>
              </a:pPr>
              <a:t>‹#›</a:t>
            </a:fld>
            <a:endParaRPr lang="en-US" dirty="0"/>
          </a:p>
        </p:txBody>
      </p:sp>
    </p:spTree>
    <p:extLst>
      <p:ext uri="{BB962C8B-B14F-4D97-AF65-F5344CB8AC3E}">
        <p14:creationId xmlns:p14="http://schemas.microsoft.com/office/powerpoint/2010/main" val="1679955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11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46"/>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46"/>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008A0A4-8DCE-4DEE-BCA9-5E1D216DDF22}" type="datetime1">
              <a:rPr lang="en-US"/>
              <a:pPr>
                <a:defRPr/>
              </a:pPr>
              <a:t>8/29/2012</a:t>
            </a:fld>
            <a:endParaRPr lang="en-US" dirty="0"/>
          </a:p>
        </p:txBody>
      </p:sp>
      <p:sp>
        <p:nvSpPr>
          <p:cNvPr id="6" name="Footer Placeholder 5"/>
          <p:cNvSpPr>
            <a:spLocks noGrp="1"/>
          </p:cNvSpPr>
          <p:nvPr>
            <p:ph type="ftr" sz="quarter" idx="11"/>
          </p:nvPr>
        </p:nvSpPr>
        <p:spPr/>
        <p:txBody>
          <a:bodyPr/>
          <a:lstStyle>
            <a:lvl1pPr>
              <a:defRPr dirty="0"/>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40DB8D7-796E-4301-9E91-F335ECA18EA0}" type="slidenum">
              <a:rPr lang="en-US"/>
              <a:pPr>
                <a:defRPr/>
              </a:pPr>
              <a:t>‹#›</a:t>
            </a:fld>
            <a:endParaRPr lang="en-US" dirty="0"/>
          </a:p>
        </p:txBody>
      </p:sp>
    </p:spTree>
    <p:extLst>
      <p:ext uri="{BB962C8B-B14F-4D97-AF65-F5344CB8AC3E}">
        <p14:creationId xmlns:p14="http://schemas.microsoft.com/office/powerpoint/2010/main" val="224706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021"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6" cy="639762"/>
          </a:xfrm>
        </p:spPr>
        <p:txBody>
          <a:bodyPr anchor="ctr"/>
          <a:lstStyle>
            <a:lvl1pPr marL="73021"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6"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F448973D-4111-4437-AB98-D9933A36B9A3}" type="datetime1">
              <a:rPr lang="en-US"/>
              <a:pPr>
                <a:defRPr/>
              </a:pPr>
              <a:t>8/29/2012</a:t>
            </a:fld>
            <a:endParaRPr lang="en-US" dirty="0"/>
          </a:p>
        </p:txBody>
      </p:sp>
      <p:sp>
        <p:nvSpPr>
          <p:cNvPr id="18" name="Footer Placeholder 7"/>
          <p:cNvSpPr>
            <a:spLocks noGrp="1"/>
          </p:cNvSpPr>
          <p:nvPr>
            <p:ph type="ftr" sz="quarter" idx="11"/>
          </p:nvPr>
        </p:nvSpPr>
        <p:spPr/>
        <p:txBody>
          <a:bodyPr/>
          <a:lstStyle>
            <a:lvl1pPr>
              <a:defRPr dirty="0"/>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8C30FCDE-D3C7-4A28-B404-5DE820E1D6DA}" type="slidenum">
              <a:rPr lang="en-US"/>
              <a:pPr>
                <a:defRPr/>
              </a:pPr>
              <a:t>‹#›</a:t>
            </a:fld>
            <a:endParaRPr lang="en-US" dirty="0"/>
          </a:p>
        </p:txBody>
      </p:sp>
    </p:spTree>
    <p:extLst>
      <p:ext uri="{BB962C8B-B14F-4D97-AF65-F5344CB8AC3E}">
        <p14:creationId xmlns:p14="http://schemas.microsoft.com/office/powerpoint/2010/main" val="377640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274D4E6-D72F-46F9-A512-B8BC3C1A6F5A}" type="datetime1">
              <a:rPr lang="en-US"/>
              <a:pPr>
                <a:defRPr/>
              </a:pPr>
              <a:t>8/29/2012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5624FD54-2D8B-4BC4-96F3-C8339E9DA9C2}" type="slidenum">
              <a:rPr lang="en-US"/>
              <a:pPr>
                <a:defRPr/>
              </a:pPr>
              <a:t>‹#›</a:t>
            </a:fld>
            <a:endParaRPr lang="en-US" dirty="0"/>
          </a:p>
        </p:txBody>
      </p:sp>
    </p:spTree>
    <p:extLst>
      <p:ext uri="{BB962C8B-B14F-4D97-AF65-F5344CB8AC3E}">
        <p14:creationId xmlns:p14="http://schemas.microsoft.com/office/powerpoint/2010/main" val="222915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247E6E6B-DDF8-4D87-858F-233C48AADFAE}" type="datetime1">
              <a:rPr lang="en-US"/>
              <a:pPr>
                <a:defRPr/>
              </a:pPr>
              <a:t>8/29/2012</a:t>
            </a:fld>
            <a:endParaRPr lang="en-US" dirty="0"/>
          </a:p>
        </p:txBody>
      </p:sp>
      <p:sp>
        <p:nvSpPr>
          <p:cNvPr id="3" name="Footer Placeholder 2"/>
          <p:cNvSpPr>
            <a:spLocks noGrp="1"/>
          </p:cNvSpPr>
          <p:nvPr>
            <p:ph type="ftr" sz="quarter" idx="11"/>
          </p:nvPr>
        </p:nvSpPr>
        <p:spPr/>
        <p:txBody>
          <a:bodyPr/>
          <a:lstStyle>
            <a:lvl1pPr>
              <a:defRPr dirty="0"/>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7869F63-3AE9-41BE-960D-AD38FEFC55CB}" type="slidenum">
              <a:rPr lang="en-US"/>
              <a:pPr>
                <a:defRPr/>
              </a:pPr>
              <a:t>‹#›</a:t>
            </a:fld>
            <a:endParaRPr lang="en-US" dirty="0"/>
          </a:p>
        </p:txBody>
      </p:sp>
    </p:spTree>
    <p:extLst>
      <p:ext uri="{BB962C8B-B14F-4D97-AF65-F5344CB8AC3E}">
        <p14:creationId xmlns:p14="http://schemas.microsoft.com/office/powerpoint/2010/main" val="11879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772"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3825981-8783-41C8-BE82-220409B976B9}" type="datetime1">
              <a:rPr lang="en-US"/>
              <a:pPr>
                <a:defRPr/>
              </a:pPr>
              <a:t>8/29/2012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D68FAAB2-554A-4EF7-86FE-A8685157B3DD}" type="slidenum">
              <a:rPr lang="en-US"/>
              <a:pPr>
                <a:defRPr/>
              </a:pPr>
              <a:t>‹#›</a:t>
            </a:fld>
            <a:endParaRPr lang="en-US" dirty="0"/>
          </a:p>
        </p:txBody>
      </p:sp>
    </p:spTree>
    <p:extLst>
      <p:ext uri="{BB962C8B-B14F-4D97-AF65-F5344CB8AC3E}">
        <p14:creationId xmlns:p14="http://schemas.microsoft.com/office/powerpoint/2010/main" val="350540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8"/>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4"/>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8"/>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06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96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2"/>
            <a:ext cx="6858000" cy="701748"/>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826"/>
            <a:ext cx="8778240" cy="4960143"/>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1150143"/>
            <a:ext cx="6858000" cy="685800"/>
          </a:xfrm>
        </p:spPr>
        <p:txBody>
          <a:bodyPr/>
          <a:lstStyle>
            <a:lvl1pPr marL="27387"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F67DD7D8-F0F3-407F-B687-28235A4BFA39}" type="datetime1">
              <a:rPr lang="en-US"/>
              <a:pPr>
                <a:defRPr/>
              </a:pPr>
              <a:t>8/29/2012</a:t>
            </a:fld>
            <a:endParaRPr lang="en-US" dirty="0"/>
          </a:p>
        </p:txBody>
      </p:sp>
      <p:sp>
        <p:nvSpPr>
          <p:cNvPr id="20" name="Footer Placeholder 5"/>
          <p:cNvSpPr>
            <a:spLocks noGrp="1"/>
          </p:cNvSpPr>
          <p:nvPr>
            <p:ph type="ftr" sz="quarter" idx="11"/>
          </p:nvPr>
        </p:nvSpPr>
        <p:spPr>
          <a:xfrm>
            <a:off x="914400" y="55563"/>
            <a:ext cx="5562600" cy="365125"/>
          </a:xfrm>
        </p:spPr>
        <p:txBody>
          <a:bodyPr/>
          <a:lstStyle>
            <a:lvl1pPr>
              <a:defRPr dirty="0"/>
            </a:lvl1pPr>
            <a:extLst/>
          </a:lstStyle>
          <a:p>
            <a:pPr>
              <a:defRPr/>
            </a:pPr>
            <a:endParaRPr lang="en-US" dirty="0"/>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A29ED254-10EE-4647-A0AA-52C37027FD37}" type="slidenum">
              <a:rPr lang="en-US"/>
              <a:pPr>
                <a:defRPr/>
              </a:pPr>
              <a:t>‹#›</a:t>
            </a:fld>
            <a:endParaRPr lang="en-US" dirty="0"/>
          </a:p>
        </p:txBody>
      </p:sp>
    </p:spTree>
    <p:extLst>
      <p:ext uri="{BB962C8B-B14F-4D97-AF65-F5344CB8AC3E}">
        <p14:creationId xmlns:p14="http://schemas.microsoft.com/office/powerpoint/2010/main" val="90072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1.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8.xml"/><Relationship Id="rId1" Type="http://schemas.openxmlformats.org/officeDocument/2006/relationships/slideLayout" Target="../slideLayouts/slideLayout3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0.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lIns="91268" tIns="45639" rIns="91268" bIns="45639" anchor="t">
            <a:noAutofit/>
          </a:bodyPr>
          <a:lstStyle>
            <a:extLst/>
          </a:lstStyle>
          <a:p>
            <a:r>
              <a:rPr lang="en-US" smtClean="0"/>
              <a:t>Click to edit Master title style</a:t>
            </a:r>
            <a:endParaRPr lang="en-US"/>
          </a:p>
        </p:txBody>
      </p:sp>
      <p:sp>
        <p:nvSpPr>
          <p:cNvPr id="1031"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100">
                <a:solidFill>
                  <a:schemeClr val="tx2"/>
                </a:solidFill>
                <a:latin typeface="+mn-lt"/>
                <a:cs typeface="+mn-cs"/>
              </a:defRPr>
            </a:lvl1pPr>
            <a:extLst/>
          </a:lstStyle>
          <a:p>
            <a:pPr>
              <a:defRPr/>
            </a:pPr>
            <a:fld id="{803F1B57-B7F9-4074-ACA1-F1F2FE8CAD25}" type="datetime1">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lIns="91268" tIns="45639" rIns="91268" bIns="45639" anchor="b"/>
          <a:lstStyle>
            <a:lvl1pPr algn="r" defTabSz="912807" eaLnBrk="1" fontAlgn="auto" latinLnBrk="0" hangingPunct="1">
              <a:spcBef>
                <a:spcPts val="0"/>
              </a:spcBef>
              <a:spcAft>
                <a:spcPts val="0"/>
              </a:spcAft>
              <a:defRPr kumimoji="0" sz="1100" dirty="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200">
                <a:solidFill>
                  <a:schemeClr val="tx2"/>
                </a:solidFill>
                <a:latin typeface="+mn-lt"/>
                <a:cs typeface="+mn-cs"/>
              </a:defRPr>
            </a:lvl1pPr>
            <a:extLst/>
          </a:lstStyle>
          <a:p>
            <a:pPr>
              <a:defRPr/>
            </a:pPr>
            <a:fld id="{A72FB2B6-E12C-4CB5-BEF7-EE9B48245E8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04" r:id="rId1"/>
    <p:sldLayoutId id="2147484192" r:id="rId2"/>
    <p:sldLayoutId id="2147484205" r:id="rId3"/>
    <p:sldLayoutId id="2147484206" r:id="rId4"/>
    <p:sldLayoutId id="2147484207" r:id="rId5"/>
    <p:sldLayoutId id="2147484193" r:id="rId6"/>
    <p:sldLayoutId id="2147484208" r:id="rId7"/>
    <p:sldLayoutId id="2147484194" r:id="rId8"/>
    <p:sldLayoutId id="2147484209" r:id="rId9"/>
    <p:sldLayoutId id="2147484195" r:id="rId10"/>
    <p:sldLayoutId id="2147484196" r:id="rId1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09575" indent="-341313"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8188" indent="-284163"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3775" indent="-227013"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58888" indent="-227013" algn="l" rtl="0" eaLnBrk="0" fontAlgn="base" hangingPunct="0">
        <a:spcBef>
          <a:spcPct val="20000"/>
        </a:spcBef>
        <a:spcAft>
          <a:spcPct val="0"/>
        </a:spcAft>
        <a:buClr>
          <a:srgbClr val="FEB80A"/>
        </a:buClr>
        <a:buFont typeface="Wingdings 3" pitchFamily="18" charset="2"/>
        <a:buChar char=""/>
        <a:defRPr sz="2100" kern="1200">
          <a:solidFill>
            <a:schemeClr val="tx1"/>
          </a:solidFill>
          <a:latin typeface="+mn-lt"/>
          <a:ea typeface="+mn-ea"/>
          <a:cs typeface="+mn-cs"/>
        </a:defRPr>
      </a:lvl4pPr>
      <a:lvl5pPr marL="1477963"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6945" indent="-209956"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898639"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0336"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2021"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407" algn="l" rtl="0" eaLnBrk="1" latinLnBrk="0" hangingPunct="1">
        <a:defRPr kumimoji="0" kern="1200">
          <a:solidFill>
            <a:schemeClr val="tx1"/>
          </a:solidFill>
          <a:latin typeface="+mn-lt"/>
          <a:ea typeface="+mn-ea"/>
          <a:cs typeface="+mn-cs"/>
        </a:defRPr>
      </a:lvl2pPr>
      <a:lvl3pPr marL="912807" algn="l" rtl="0" eaLnBrk="1" latinLnBrk="0" hangingPunct="1">
        <a:defRPr kumimoji="0" kern="1200">
          <a:solidFill>
            <a:schemeClr val="tx1"/>
          </a:solidFill>
          <a:latin typeface="+mn-lt"/>
          <a:ea typeface="+mn-ea"/>
          <a:cs typeface="+mn-cs"/>
        </a:defRPr>
      </a:lvl3pPr>
      <a:lvl4pPr marL="1369217" algn="l" rtl="0" eaLnBrk="1" latinLnBrk="0" hangingPunct="1">
        <a:defRPr kumimoji="0" kern="1200">
          <a:solidFill>
            <a:schemeClr val="tx1"/>
          </a:solidFill>
          <a:latin typeface="+mn-lt"/>
          <a:ea typeface="+mn-ea"/>
          <a:cs typeface="+mn-cs"/>
        </a:defRPr>
      </a:lvl4pPr>
      <a:lvl5pPr marL="1825616" algn="l" rtl="0" eaLnBrk="1" latinLnBrk="0" hangingPunct="1">
        <a:defRPr kumimoji="0" kern="1200">
          <a:solidFill>
            <a:schemeClr val="tx1"/>
          </a:solidFill>
          <a:latin typeface="+mn-lt"/>
          <a:ea typeface="+mn-ea"/>
          <a:cs typeface="+mn-cs"/>
        </a:defRPr>
      </a:lvl5pPr>
      <a:lvl6pPr marL="2282021" algn="l" rtl="0" eaLnBrk="1" latinLnBrk="0" hangingPunct="1">
        <a:defRPr kumimoji="0" kern="1200">
          <a:solidFill>
            <a:schemeClr val="tx1"/>
          </a:solidFill>
          <a:latin typeface="+mn-lt"/>
          <a:ea typeface="+mn-ea"/>
          <a:cs typeface="+mn-cs"/>
        </a:defRPr>
      </a:lvl6pPr>
      <a:lvl7pPr marL="2738421" algn="l" rtl="0" eaLnBrk="1" latinLnBrk="0" hangingPunct="1">
        <a:defRPr kumimoji="0" kern="1200">
          <a:solidFill>
            <a:schemeClr val="tx1"/>
          </a:solidFill>
          <a:latin typeface="+mn-lt"/>
          <a:ea typeface="+mn-ea"/>
          <a:cs typeface="+mn-cs"/>
        </a:defRPr>
      </a:lvl7pPr>
      <a:lvl8pPr marL="3194825" algn="l" rtl="0" eaLnBrk="1" latinLnBrk="0" hangingPunct="1">
        <a:defRPr kumimoji="0" kern="1200">
          <a:solidFill>
            <a:schemeClr val="tx1"/>
          </a:solidFill>
          <a:latin typeface="+mn-lt"/>
          <a:ea typeface="+mn-ea"/>
          <a:cs typeface="+mn-cs"/>
        </a:defRPr>
      </a:lvl8pPr>
      <a:lvl9pPr marL="3651228"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2295"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defTabSz="914400" eaLnBrk="1" fontAlgn="auto" latinLnBrk="0" hangingPunct="1">
              <a:spcBef>
                <a:spcPts val="0"/>
              </a:spcBef>
              <a:spcAft>
                <a:spcPts val="0"/>
              </a:spcAft>
              <a:defRPr kumimoji="0" sz="1100">
                <a:solidFill>
                  <a:srgbClr val="D6ECFF"/>
                </a:solidFill>
                <a:latin typeface="+mn-lt"/>
                <a:cs typeface="+mn-cs"/>
              </a:defRPr>
            </a:lvl1pPr>
            <a:extLst/>
          </a:lstStyle>
          <a:p>
            <a:pPr>
              <a:defRPr/>
            </a:pPr>
            <a:fld id="{14156A42-9F0C-4867-8F11-6068215E84F8}" type="datetime1">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defTabSz="914400" eaLnBrk="1" fontAlgn="auto" latinLnBrk="0" hangingPunct="1">
              <a:spcBef>
                <a:spcPts val="0"/>
              </a:spcBef>
              <a:spcAft>
                <a:spcPts val="0"/>
              </a:spcAft>
              <a:defRPr kumimoji="0" sz="1100" dirty="0">
                <a:solidFill>
                  <a:srgbClr val="D6ECFF"/>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defTabSz="914400" eaLnBrk="1" fontAlgn="auto" latinLnBrk="0" hangingPunct="1">
              <a:spcBef>
                <a:spcPts val="0"/>
              </a:spcBef>
              <a:spcAft>
                <a:spcPts val="0"/>
              </a:spcAft>
              <a:defRPr kumimoji="0" sz="1200">
                <a:solidFill>
                  <a:srgbClr val="D6ECFF"/>
                </a:solidFill>
                <a:latin typeface="+mn-lt"/>
                <a:cs typeface="+mn-cs"/>
              </a:defRPr>
            </a:lvl1pPr>
            <a:extLst/>
          </a:lstStyle>
          <a:p>
            <a:pPr>
              <a:defRPr/>
            </a:pPr>
            <a:fld id="{5CBBC898-0D8B-4EAB-B57F-58919401F36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24" r:id="rId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3319"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defTabSz="914400" eaLnBrk="1" fontAlgn="auto" latinLnBrk="0" hangingPunct="1">
              <a:spcBef>
                <a:spcPts val="0"/>
              </a:spcBef>
              <a:spcAft>
                <a:spcPts val="0"/>
              </a:spcAft>
              <a:defRPr kumimoji="0" sz="1100">
                <a:solidFill>
                  <a:srgbClr val="D6ECFF"/>
                </a:solidFill>
                <a:latin typeface="+mn-lt"/>
                <a:cs typeface="+mn-cs"/>
              </a:defRPr>
            </a:lvl1pPr>
            <a:extLst/>
          </a:lstStyle>
          <a:p>
            <a:pPr>
              <a:defRPr/>
            </a:pPr>
            <a:fld id="{06713CA0-E651-4FCA-AD53-D7B732778A2C}" type="datetime1">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defTabSz="914400" eaLnBrk="1" fontAlgn="auto" latinLnBrk="0" hangingPunct="1">
              <a:spcBef>
                <a:spcPts val="0"/>
              </a:spcBef>
              <a:spcAft>
                <a:spcPts val="0"/>
              </a:spcAft>
              <a:defRPr kumimoji="0" sz="1100" dirty="0">
                <a:solidFill>
                  <a:srgbClr val="D6ECFF"/>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defTabSz="914400" eaLnBrk="1" fontAlgn="auto" latinLnBrk="0" hangingPunct="1">
              <a:spcBef>
                <a:spcPts val="0"/>
              </a:spcBef>
              <a:spcAft>
                <a:spcPts val="0"/>
              </a:spcAft>
              <a:defRPr kumimoji="0" sz="1200">
                <a:solidFill>
                  <a:srgbClr val="D6ECFF"/>
                </a:solidFill>
                <a:latin typeface="+mn-lt"/>
                <a:cs typeface="+mn-cs"/>
              </a:defRPr>
            </a:lvl1pPr>
            <a:extLst/>
          </a:lstStyle>
          <a:p>
            <a:pPr>
              <a:defRPr/>
            </a:pPr>
            <a:fld id="{85719122-A8F6-46C3-99F0-773A7F47ABA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25" r:id="rId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4343"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defTabSz="914400" eaLnBrk="1" fontAlgn="auto" latinLnBrk="0" hangingPunct="1">
              <a:spcBef>
                <a:spcPts val="0"/>
              </a:spcBef>
              <a:spcAft>
                <a:spcPts val="0"/>
              </a:spcAft>
              <a:defRPr kumimoji="0" sz="1100">
                <a:solidFill>
                  <a:srgbClr val="D6ECFF"/>
                </a:solidFill>
                <a:latin typeface="+mn-lt"/>
                <a:cs typeface="+mn-cs"/>
              </a:defRPr>
            </a:lvl1pPr>
            <a:extLst/>
          </a:lstStyle>
          <a:p>
            <a:pPr>
              <a:defRPr/>
            </a:pPr>
            <a:fld id="{0419EAFA-5BEE-49CA-80EC-377579D44B21}" type="datetime1">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defTabSz="914400" eaLnBrk="1" fontAlgn="auto" latinLnBrk="0" hangingPunct="1">
              <a:spcBef>
                <a:spcPts val="0"/>
              </a:spcBef>
              <a:spcAft>
                <a:spcPts val="0"/>
              </a:spcAft>
              <a:defRPr kumimoji="0" sz="1100" dirty="0">
                <a:solidFill>
                  <a:srgbClr val="D6ECFF"/>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defTabSz="914400" eaLnBrk="1" fontAlgn="auto" latinLnBrk="0" hangingPunct="1">
              <a:spcBef>
                <a:spcPts val="0"/>
              </a:spcBef>
              <a:spcAft>
                <a:spcPts val="0"/>
              </a:spcAft>
              <a:defRPr kumimoji="0" sz="1200">
                <a:solidFill>
                  <a:srgbClr val="D6ECFF"/>
                </a:solidFill>
                <a:latin typeface="+mn-lt"/>
                <a:cs typeface="+mn-cs"/>
              </a:defRPr>
            </a:lvl1pPr>
            <a:extLst/>
          </a:lstStyle>
          <a:p>
            <a:pPr>
              <a:defRPr/>
            </a:pPr>
            <a:fld id="{FA8E1A36-BB0C-411F-AB01-FE4D45F563B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26" r:id="rId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latin typeface="Calibri"/>
                <a:cs typeface="+mn-cs"/>
              </a:defRPr>
            </a:lvl1pPr>
          </a:lstStyle>
          <a:p>
            <a:pPr>
              <a:defRPr/>
            </a:pPr>
            <a:fld id="{103EC9BF-B88A-4AC8-9747-BD0E3CCD692B}" type="datetimeFigureOut">
              <a:rPr lang="en-US"/>
              <a:pPr>
                <a:defRPr/>
              </a:pPr>
              <a:t>8/29/2012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dirty="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latin typeface="Calibri"/>
                <a:cs typeface="+mn-cs"/>
              </a:defRPr>
            </a:lvl1pPr>
          </a:lstStyle>
          <a:p>
            <a:pPr>
              <a:defRPr/>
            </a:pPr>
            <a:fld id="{F3A0DA1F-1ACF-4334-A15D-52902CF32E3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2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lIns="91268" tIns="45639" rIns="91268" bIns="45639" anchor="t">
            <a:noAutofit/>
          </a:bodyPr>
          <a:lstStyle>
            <a:extLst/>
          </a:lstStyle>
          <a:p>
            <a:r>
              <a:rPr lang="en-US" smtClean="0"/>
              <a:t>Click to edit Master title style</a:t>
            </a:r>
            <a:endParaRPr lang="en-US"/>
          </a:p>
        </p:txBody>
      </p:sp>
      <p:sp>
        <p:nvSpPr>
          <p:cNvPr id="16391"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100">
                <a:solidFill>
                  <a:srgbClr val="D6ECFF"/>
                </a:solidFill>
                <a:latin typeface="+mn-lt"/>
                <a:cs typeface="+mn-cs"/>
              </a:defRPr>
            </a:lvl1pPr>
            <a:extLst/>
          </a:lstStyle>
          <a:p>
            <a:pPr>
              <a:defRPr/>
            </a:pPr>
            <a:fld id="{7A667DC7-D4C8-41B2-991B-757D69B80A09}" type="datetime1">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lIns="91268" tIns="45639" rIns="91268" bIns="45639" anchor="b"/>
          <a:lstStyle>
            <a:lvl1pPr algn="r" defTabSz="912807" eaLnBrk="1" fontAlgn="auto" latinLnBrk="0" hangingPunct="1">
              <a:spcBef>
                <a:spcPts val="0"/>
              </a:spcBef>
              <a:spcAft>
                <a:spcPts val="0"/>
              </a:spcAft>
              <a:defRPr kumimoji="0" sz="1100" dirty="0">
                <a:solidFill>
                  <a:srgbClr val="D6ECFF"/>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200">
                <a:solidFill>
                  <a:srgbClr val="D6ECFF"/>
                </a:solidFill>
                <a:latin typeface="+mn-lt"/>
                <a:cs typeface="+mn-cs"/>
              </a:defRPr>
            </a:lvl1pPr>
            <a:extLst/>
          </a:lstStyle>
          <a:p>
            <a:pPr>
              <a:defRPr/>
            </a:pPr>
            <a:fld id="{2FFD8E31-F94D-4124-946C-8AC401DFD34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99" r:id="rId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09575" indent="-341313"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8188" indent="-284163"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3775" indent="-227013"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58888" indent="-227013" algn="l" rtl="0" eaLnBrk="0" fontAlgn="base" hangingPunct="0">
        <a:spcBef>
          <a:spcPct val="20000"/>
        </a:spcBef>
        <a:spcAft>
          <a:spcPct val="0"/>
        </a:spcAft>
        <a:buClr>
          <a:srgbClr val="FEB80A"/>
        </a:buClr>
        <a:buFont typeface="Wingdings 3" pitchFamily="18" charset="2"/>
        <a:buChar char=""/>
        <a:defRPr sz="2100" kern="1200">
          <a:solidFill>
            <a:schemeClr val="tx1"/>
          </a:solidFill>
          <a:latin typeface="+mn-lt"/>
          <a:ea typeface="+mn-ea"/>
          <a:cs typeface="+mn-cs"/>
        </a:defRPr>
      </a:lvl4pPr>
      <a:lvl5pPr marL="1477963"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6945" indent="-209956"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898639"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0336"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2021"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407" algn="l" rtl="0" eaLnBrk="1" latinLnBrk="0" hangingPunct="1">
        <a:defRPr kumimoji="0" kern="1200">
          <a:solidFill>
            <a:schemeClr val="tx1"/>
          </a:solidFill>
          <a:latin typeface="+mn-lt"/>
          <a:ea typeface="+mn-ea"/>
          <a:cs typeface="+mn-cs"/>
        </a:defRPr>
      </a:lvl2pPr>
      <a:lvl3pPr marL="912807" algn="l" rtl="0" eaLnBrk="1" latinLnBrk="0" hangingPunct="1">
        <a:defRPr kumimoji="0" kern="1200">
          <a:solidFill>
            <a:schemeClr val="tx1"/>
          </a:solidFill>
          <a:latin typeface="+mn-lt"/>
          <a:ea typeface="+mn-ea"/>
          <a:cs typeface="+mn-cs"/>
        </a:defRPr>
      </a:lvl3pPr>
      <a:lvl4pPr marL="1369217" algn="l" rtl="0" eaLnBrk="1" latinLnBrk="0" hangingPunct="1">
        <a:defRPr kumimoji="0" kern="1200">
          <a:solidFill>
            <a:schemeClr val="tx1"/>
          </a:solidFill>
          <a:latin typeface="+mn-lt"/>
          <a:ea typeface="+mn-ea"/>
          <a:cs typeface="+mn-cs"/>
        </a:defRPr>
      </a:lvl4pPr>
      <a:lvl5pPr marL="1825616" algn="l" rtl="0" eaLnBrk="1" latinLnBrk="0" hangingPunct="1">
        <a:defRPr kumimoji="0" kern="1200">
          <a:solidFill>
            <a:schemeClr val="tx1"/>
          </a:solidFill>
          <a:latin typeface="+mn-lt"/>
          <a:ea typeface="+mn-ea"/>
          <a:cs typeface="+mn-cs"/>
        </a:defRPr>
      </a:lvl5pPr>
      <a:lvl6pPr marL="2282021" algn="l" rtl="0" eaLnBrk="1" latinLnBrk="0" hangingPunct="1">
        <a:defRPr kumimoji="0" kern="1200">
          <a:solidFill>
            <a:schemeClr val="tx1"/>
          </a:solidFill>
          <a:latin typeface="+mn-lt"/>
          <a:ea typeface="+mn-ea"/>
          <a:cs typeface="+mn-cs"/>
        </a:defRPr>
      </a:lvl6pPr>
      <a:lvl7pPr marL="2738421" algn="l" rtl="0" eaLnBrk="1" latinLnBrk="0" hangingPunct="1">
        <a:defRPr kumimoji="0" kern="1200">
          <a:solidFill>
            <a:schemeClr val="tx1"/>
          </a:solidFill>
          <a:latin typeface="+mn-lt"/>
          <a:ea typeface="+mn-ea"/>
          <a:cs typeface="+mn-cs"/>
        </a:defRPr>
      </a:lvl7pPr>
      <a:lvl8pPr marL="3194825" algn="l" rtl="0" eaLnBrk="1" latinLnBrk="0" hangingPunct="1">
        <a:defRPr kumimoji="0" kern="1200">
          <a:solidFill>
            <a:schemeClr val="tx1"/>
          </a:solidFill>
          <a:latin typeface="+mn-lt"/>
          <a:ea typeface="+mn-ea"/>
          <a:cs typeface="+mn-cs"/>
        </a:defRPr>
      </a:lvl8pPr>
      <a:lvl9pPr marL="3651228"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lIns="91268" tIns="45639" rIns="91268" bIns="45639" anchor="t">
            <a:noAutofit/>
          </a:bodyPr>
          <a:lstStyle>
            <a:extLst/>
          </a:lstStyle>
          <a:p>
            <a:r>
              <a:rPr lang="en-US" smtClean="0"/>
              <a:t>Click to edit Master title style</a:t>
            </a:r>
            <a:endParaRPr lang="en-US"/>
          </a:p>
        </p:txBody>
      </p:sp>
      <p:sp>
        <p:nvSpPr>
          <p:cNvPr id="17415"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100">
                <a:solidFill>
                  <a:srgbClr val="D6ECFF"/>
                </a:solidFill>
                <a:latin typeface="+mn-lt"/>
                <a:cs typeface="+mn-cs"/>
              </a:defRPr>
            </a:lvl1pPr>
            <a:extLst/>
          </a:lstStyle>
          <a:p>
            <a:pPr>
              <a:defRPr/>
            </a:pPr>
            <a:fld id="{6A9E8D30-0996-4E8D-8143-34F676974B82}" type="datetime1">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lIns="91268" tIns="45639" rIns="91268" bIns="45639" anchor="b"/>
          <a:lstStyle>
            <a:lvl1pPr algn="r" defTabSz="912807" eaLnBrk="1" fontAlgn="auto" latinLnBrk="0" hangingPunct="1">
              <a:spcBef>
                <a:spcPts val="0"/>
              </a:spcBef>
              <a:spcAft>
                <a:spcPts val="0"/>
              </a:spcAft>
              <a:defRPr kumimoji="0" sz="1100" dirty="0">
                <a:solidFill>
                  <a:srgbClr val="D6ECFF"/>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200">
                <a:solidFill>
                  <a:srgbClr val="D6ECFF"/>
                </a:solidFill>
                <a:latin typeface="+mn-lt"/>
                <a:cs typeface="+mn-cs"/>
              </a:defRPr>
            </a:lvl1pPr>
            <a:extLst/>
          </a:lstStyle>
          <a:p>
            <a:pPr>
              <a:defRPr/>
            </a:pPr>
            <a:fld id="{3AE04CE4-DEEE-4C69-AA01-4CBCFF1BA7E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00" r:id="rId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09575" indent="-341313"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8188" indent="-284163"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3775" indent="-227013"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58888" indent="-227013" algn="l" rtl="0" eaLnBrk="0" fontAlgn="base" hangingPunct="0">
        <a:spcBef>
          <a:spcPct val="20000"/>
        </a:spcBef>
        <a:spcAft>
          <a:spcPct val="0"/>
        </a:spcAft>
        <a:buClr>
          <a:srgbClr val="FEB80A"/>
        </a:buClr>
        <a:buFont typeface="Wingdings 3" pitchFamily="18" charset="2"/>
        <a:buChar char=""/>
        <a:defRPr sz="2100" kern="1200">
          <a:solidFill>
            <a:schemeClr val="tx1"/>
          </a:solidFill>
          <a:latin typeface="+mn-lt"/>
          <a:ea typeface="+mn-ea"/>
          <a:cs typeface="+mn-cs"/>
        </a:defRPr>
      </a:lvl4pPr>
      <a:lvl5pPr marL="1477963"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6945" indent="-209956"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898639"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0336"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2021"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407" algn="l" rtl="0" eaLnBrk="1" latinLnBrk="0" hangingPunct="1">
        <a:defRPr kumimoji="0" kern="1200">
          <a:solidFill>
            <a:schemeClr val="tx1"/>
          </a:solidFill>
          <a:latin typeface="+mn-lt"/>
          <a:ea typeface="+mn-ea"/>
          <a:cs typeface="+mn-cs"/>
        </a:defRPr>
      </a:lvl2pPr>
      <a:lvl3pPr marL="912807" algn="l" rtl="0" eaLnBrk="1" latinLnBrk="0" hangingPunct="1">
        <a:defRPr kumimoji="0" kern="1200">
          <a:solidFill>
            <a:schemeClr val="tx1"/>
          </a:solidFill>
          <a:latin typeface="+mn-lt"/>
          <a:ea typeface="+mn-ea"/>
          <a:cs typeface="+mn-cs"/>
        </a:defRPr>
      </a:lvl3pPr>
      <a:lvl4pPr marL="1369217" algn="l" rtl="0" eaLnBrk="1" latinLnBrk="0" hangingPunct="1">
        <a:defRPr kumimoji="0" kern="1200">
          <a:solidFill>
            <a:schemeClr val="tx1"/>
          </a:solidFill>
          <a:latin typeface="+mn-lt"/>
          <a:ea typeface="+mn-ea"/>
          <a:cs typeface="+mn-cs"/>
        </a:defRPr>
      </a:lvl4pPr>
      <a:lvl5pPr marL="1825616" algn="l" rtl="0" eaLnBrk="1" latinLnBrk="0" hangingPunct="1">
        <a:defRPr kumimoji="0" kern="1200">
          <a:solidFill>
            <a:schemeClr val="tx1"/>
          </a:solidFill>
          <a:latin typeface="+mn-lt"/>
          <a:ea typeface="+mn-ea"/>
          <a:cs typeface="+mn-cs"/>
        </a:defRPr>
      </a:lvl5pPr>
      <a:lvl6pPr marL="2282021" algn="l" rtl="0" eaLnBrk="1" latinLnBrk="0" hangingPunct="1">
        <a:defRPr kumimoji="0" kern="1200">
          <a:solidFill>
            <a:schemeClr val="tx1"/>
          </a:solidFill>
          <a:latin typeface="+mn-lt"/>
          <a:ea typeface="+mn-ea"/>
          <a:cs typeface="+mn-cs"/>
        </a:defRPr>
      </a:lvl6pPr>
      <a:lvl7pPr marL="2738421" algn="l" rtl="0" eaLnBrk="1" latinLnBrk="0" hangingPunct="1">
        <a:defRPr kumimoji="0" kern="1200">
          <a:solidFill>
            <a:schemeClr val="tx1"/>
          </a:solidFill>
          <a:latin typeface="+mn-lt"/>
          <a:ea typeface="+mn-ea"/>
          <a:cs typeface="+mn-cs"/>
        </a:defRPr>
      </a:lvl7pPr>
      <a:lvl8pPr marL="3194825" algn="l" rtl="0" eaLnBrk="1" latinLnBrk="0" hangingPunct="1">
        <a:defRPr kumimoji="0" kern="1200">
          <a:solidFill>
            <a:schemeClr val="tx1"/>
          </a:solidFill>
          <a:latin typeface="+mn-lt"/>
          <a:ea typeface="+mn-ea"/>
          <a:cs typeface="+mn-cs"/>
        </a:defRPr>
      </a:lvl8pPr>
      <a:lvl9pPr marL="3651228"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lIns="91268" tIns="45639" rIns="91268" bIns="45639" anchor="t">
            <a:noAutofit/>
          </a:bodyPr>
          <a:lstStyle>
            <a:extLst/>
          </a:lstStyle>
          <a:p>
            <a:r>
              <a:rPr lang="en-US" smtClean="0"/>
              <a:t>Click to edit Master title style</a:t>
            </a:r>
            <a:endParaRPr lang="en-US"/>
          </a:p>
        </p:txBody>
      </p:sp>
      <p:sp>
        <p:nvSpPr>
          <p:cNvPr id="18439"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100">
                <a:solidFill>
                  <a:srgbClr val="D6ECFF"/>
                </a:solidFill>
                <a:latin typeface="+mn-lt"/>
                <a:cs typeface="+mn-cs"/>
              </a:defRPr>
            </a:lvl1pPr>
            <a:extLst/>
          </a:lstStyle>
          <a:p>
            <a:pPr>
              <a:defRPr/>
            </a:pPr>
            <a:fld id="{55E90631-B5E7-436B-9A3B-4343C6C56758}" type="datetime1">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lIns="91268" tIns="45639" rIns="91268" bIns="45639" anchor="b"/>
          <a:lstStyle>
            <a:lvl1pPr algn="r" defTabSz="912807" eaLnBrk="1" fontAlgn="auto" latinLnBrk="0" hangingPunct="1">
              <a:spcBef>
                <a:spcPts val="0"/>
              </a:spcBef>
              <a:spcAft>
                <a:spcPts val="0"/>
              </a:spcAft>
              <a:defRPr kumimoji="0" sz="1100" dirty="0">
                <a:solidFill>
                  <a:srgbClr val="D6ECFF"/>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200">
                <a:solidFill>
                  <a:srgbClr val="D6ECFF"/>
                </a:solidFill>
                <a:latin typeface="+mn-lt"/>
                <a:cs typeface="+mn-cs"/>
              </a:defRPr>
            </a:lvl1pPr>
            <a:extLst/>
          </a:lstStyle>
          <a:p>
            <a:pPr>
              <a:defRPr/>
            </a:pPr>
            <a:fld id="{C51F1065-7438-4FAB-A715-E60FFEAA943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01" r:id="rId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09575" indent="-341313"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8188" indent="-284163"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3775" indent="-227013"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58888" indent="-227013" algn="l" rtl="0" eaLnBrk="0" fontAlgn="base" hangingPunct="0">
        <a:spcBef>
          <a:spcPct val="20000"/>
        </a:spcBef>
        <a:spcAft>
          <a:spcPct val="0"/>
        </a:spcAft>
        <a:buClr>
          <a:srgbClr val="FEB80A"/>
        </a:buClr>
        <a:buFont typeface="Wingdings 3" pitchFamily="18" charset="2"/>
        <a:buChar char=""/>
        <a:defRPr sz="2100" kern="1200">
          <a:solidFill>
            <a:schemeClr val="tx1"/>
          </a:solidFill>
          <a:latin typeface="+mn-lt"/>
          <a:ea typeface="+mn-ea"/>
          <a:cs typeface="+mn-cs"/>
        </a:defRPr>
      </a:lvl4pPr>
      <a:lvl5pPr marL="1477963"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6945" indent="-209956"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898639"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0336"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2021"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407" algn="l" rtl="0" eaLnBrk="1" latinLnBrk="0" hangingPunct="1">
        <a:defRPr kumimoji="0" kern="1200">
          <a:solidFill>
            <a:schemeClr val="tx1"/>
          </a:solidFill>
          <a:latin typeface="+mn-lt"/>
          <a:ea typeface="+mn-ea"/>
          <a:cs typeface="+mn-cs"/>
        </a:defRPr>
      </a:lvl2pPr>
      <a:lvl3pPr marL="912807" algn="l" rtl="0" eaLnBrk="1" latinLnBrk="0" hangingPunct="1">
        <a:defRPr kumimoji="0" kern="1200">
          <a:solidFill>
            <a:schemeClr val="tx1"/>
          </a:solidFill>
          <a:latin typeface="+mn-lt"/>
          <a:ea typeface="+mn-ea"/>
          <a:cs typeface="+mn-cs"/>
        </a:defRPr>
      </a:lvl3pPr>
      <a:lvl4pPr marL="1369217" algn="l" rtl="0" eaLnBrk="1" latinLnBrk="0" hangingPunct="1">
        <a:defRPr kumimoji="0" kern="1200">
          <a:solidFill>
            <a:schemeClr val="tx1"/>
          </a:solidFill>
          <a:latin typeface="+mn-lt"/>
          <a:ea typeface="+mn-ea"/>
          <a:cs typeface="+mn-cs"/>
        </a:defRPr>
      </a:lvl4pPr>
      <a:lvl5pPr marL="1825616" algn="l" rtl="0" eaLnBrk="1" latinLnBrk="0" hangingPunct="1">
        <a:defRPr kumimoji="0" kern="1200">
          <a:solidFill>
            <a:schemeClr val="tx1"/>
          </a:solidFill>
          <a:latin typeface="+mn-lt"/>
          <a:ea typeface="+mn-ea"/>
          <a:cs typeface="+mn-cs"/>
        </a:defRPr>
      </a:lvl5pPr>
      <a:lvl6pPr marL="2282021" algn="l" rtl="0" eaLnBrk="1" latinLnBrk="0" hangingPunct="1">
        <a:defRPr kumimoji="0" kern="1200">
          <a:solidFill>
            <a:schemeClr val="tx1"/>
          </a:solidFill>
          <a:latin typeface="+mn-lt"/>
          <a:ea typeface="+mn-ea"/>
          <a:cs typeface="+mn-cs"/>
        </a:defRPr>
      </a:lvl6pPr>
      <a:lvl7pPr marL="2738421" algn="l" rtl="0" eaLnBrk="1" latinLnBrk="0" hangingPunct="1">
        <a:defRPr kumimoji="0" kern="1200">
          <a:solidFill>
            <a:schemeClr val="tx1"/>
          </a:solidFill>
          <a:latin typeface="+mn-lt"/>
          <a:ea typeface="+mn-ea"/>
          <a:cs typeface="+mn-cs"/>
        </a:defRPr>
      </a:lvl7pPr>
      <a:lvl8pPr marL="3194825" algn="l" rtl="0" eaLnBrk="1" latinLnBrk="0" hangingPunct="1">
        <a:defRPr kumimoji="0" kern="1200">
          <a:solidFill>
            <a:schemeClr val="tx1"/>
          </a:solidFill>
          <a:latin typeface="+mn-lt"/>
          <a:ea typeface="+mn-ea"/>
          <a:cs typeface="+mn-cs"/>
        </a:defRPr>
      </a:lvl8pPr>
      <a:lvl9pPr marL="3651228"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lIns="91268" tIns="45639" rIns="91268" bIns="45639" anchor="t">
            <a:noAutofit/>
          </a:bodyPr>
          <a:lstStyle>
            <a:extLst/>
          </a:lstStyle>
          <a:p>
            <a:r>
              <a:rPr lang="en-US" smtClean="0"/>
              <a:t>Click to edit Master title style</a:t>
            </a:r>
            <a:endParaRPr lang="en-US"/>
          </a:p>
        </p:txBody>
      </p:sp>
      <p:sp>
        <p:nvSpPr>
          <p:cNvPr id="19463"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100">
                <a:solidFill>
                  <a:srgbClr val="D6ECFF"/>
                </a:solidFill>
                <a:latin typeface="+mn-lt"/>
                <a:cs typeface="+mn-cs"/>
              </a:defRPr>
            </a:lvl1pPr>
            <a:extLst/>
          </a:lstStyle>
          <a:p>
            <a:pPr>
              <a:defRPr/>
            </a:pPr>
            <a:fld id="{1E6241BE-FB9D-4FA4-99B9-8C8B7E874276}" type="datetime1">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lIns="91268" tIns="45639" rIns="91268" bIns="45639" anchor="b"/>
          <a:lstStyle>
            <a:lvl1pPr algn="r" defTabSz="912807" eaLnBrk="1" fontAlgn="auto" latinLnBrk="0" hangingPunct="1">
              <a:spcBef>
                <a:spcPts val="0"/>
              </a:spcBef>
              <a:spcAft>
                <a:spcPts val="0"/>
              </a:spcAft>
              <a:defRPr kumimoji="0" sz="1100" dirty="0">
                <a:solidFill>
                  <a:srgbClr val="D6ECFF"/>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200">
                <a:solidFill>
                  <a:srgbClr val="D6ECFF"/>
                </a:solidFill>
                <a:latin typeface="+mn-lt"/>
                <a:cs typeface="+mn-cs"/>
              </a:defRPr>
            </a:lvl1pPr>
            <a:extLst/>
          </a:lstStyle>
          <a:p>
            <a:pPr>
              <a:defRPr/>
            </a:pPr>
            <a:fld id="{213A687D-C864-4C52-916B-206D304768A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02" r:id="rId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09575" indent="-341313"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8188" indent="-284163"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3775" indent="-227013"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58888" indent="-227013" algn="l" rtl="0" eaLnBrk="0" fontAlgn="base" hangingPunct="0">
        <a:spcBef>
          <a:spcPct val="20000"/>
        </a:spcBef>
        <a:spcAft>
          <a:spcPct val="0"/>
        </a:spcAft>
        <a:buClr>
          <a:srgbClr val="FEB80A"/>
        </a:buClr>
        <a:buFont typeface="Wingdings 3" pitchFamily="18" charset="2"/>
        <a:buChar char=""/>
        <a:defRPr sz="2100" kern="1200">
          <a:solidFill>
            <a:schemeClr val="tx1"/>
          </a:solidFill>
          <a:latin typeface="+mn-lt"/>
          <a:ea typeface="+mn-ea"/>
          <a:cs typeface="+mn-cs"/>
        </a:defRPr>
      </a:lvl4pPr>
      <a:lvl5pPr marL="1477963"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6945" indent="-209956"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898639"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0336"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2021"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407" algn="l" rtl="0" eaLnBrk="1" latinLnBrk="0" hangingPunct="1">
        <a:defRPr kumimoji="0" kern="1200">
          <a:solidFill>
            <a:schemeClr val="tx1"/>
          </a:solidFill>
          <a:latin typeface="+mn-lt"/>
          <a:ea typeface="+mn-ea"/>
          <a:cs typeface="+mn-cs"/>
        </a:defRPr>
      </a:lvl2pPr>
      <a:lvl3pPr marL="912807" algn="l" rtl="0" eaLnBrk="1" latinLnBrk="0" hangingPunct="1">
        <a:defRPr kumimoji="0" kern="1200">
          <a:solidFill>
            <a:schemeClr val="tx1"/>
          </a:solidFill>
          <a:latin typeface="+mn-lt"/>
          <a:ea typeface="+mn-ea"/>
          <a:cs typeface="+mn-cs"/>
        </a:defRPr>
      </a:lvl3pPr>
      <a:lvl4pPr marL="1369217" algn="l" rtl="0" eaLnBrk="1" latinLnBrk="0" hangingPunct="1">
        <a:defRPr kumimoji="0" kern="1200">
          <a:solidFill>
            <a:schemeClr val="tx1"/>
          </a:solidFill>
          <a:latin typeface="+mn-lt"/>
          <a:ea typeface="+mn-ea"/>
          <a:cs typeface="+mn-cs"/>
        </a:defRPr>
      </a:lvl4pPr>
      <a:lvl5pPr marL="1825616" algn="l" rtl="0" eaLnBrk="1" latinLnBrk="0" hangingPunct="1">
        <a:defRPr kumimoji="0" kern="1200">
          <a:solidFill>
            <a:schemeClr val="tx1"/>
          </a:solidFill>
          <a:latin typeface="+mn-lt"/>
          <a:ea typeface="+mn-ea"/>
          <a:cs typeface="+mn-cs"/>
        </a:defRPr>
      </a:lvl5pPr>
      <a:lvl6pPr marL="2282021" algn="l" rtl="0" eaLnBrk="1" latinLnBrk="0" hangingPunct="1">
        <a:defRPr kumimoji="0" kern="1200">
          <a:solidFill>
            <a:schemeClr val="tx1"/>
          </a:solidFill>
          <a:latin typeface="+mn-lt"/>
          <a:ea typeface="+mn-ea"/>
          <a:cs typeface="+mn-cs"/>
        </a:defRPr>
      </a:lvl6pPr>
      <a:lvl7pPr marL="2738421" algn="l" rtl="0" eaLnBrk="1" latinLnBrk="0" hangingPunct="1">
        <a:defRPr kumimoji="0" kern="1200">
          <a:solidFill>
            <a:schemeClr val="tx1"/>
          </a:solidFill>
          <a:latin typeface="+mn-lt"/>
          <a:ea typeface="+mn-ea"/>
          <a:cs typeface="+mn-cs"/>
        </a:defRPr>
      </a:lvl7pPr>
      <a:lvl8pPr marL="3194825" algn="l" rtl="0" eaLnBrk="1" latinLnBrk="0" hangingPunct="1">
        <a:defRPr kumimoji="0" kern="1200">
          <a:solidFill>
            <a:schemeClr val="tx1"/>
          </a:solidFill>
          <a:latin typeface="+mn-lt"/>
          <a:ea typeface="+mn-ea"/>
          <a:cs typeface="+mn-cs"/>
        </a:defRPr>
      </a:lvl8pPr>
      <a:lvl9pPr marL="3651228"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00" rIns="91400" bIns="45700" anchor="ctr"/>
          <a:lstStyle>
            <a:extLst/>
          </a:lstStyle>
          <a:p>
            <a:pPr algn="ctr" defTabSz="914400">
              <a:defRPr/>
            </a:pPr>
            <a:endParaRPr lang="en-US" dirty="0">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00" rIns="91400" bIns="45700" anchor="ctr"/>
          <a:lstStyle>
            <a:extLst/>
          </a:lstStyle>
          <a:p>
            <a:pPr algn="ctr" defTabSz="914400">
              <a:defRPr/>
            </a:pPr>
            <a:endParaRPr lang="en-US" dirty="0">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00" rIns="91400" bIns="45700" anchor="ctr"/>
          <a:lstStyle>
            <a:extLst/>
          </a:lstStyle>
          <a:p>
            <a:pPr algn="ctr" defTabSz="914400">
              <a:defRPr/>
            </a:pPr>
            <a:endParaRPr lang="en-US" dirty="0">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00" rIns="91400" bIns="45700" anchor="ctr"/>
          <a:lstStyle>
            <a:extLst/>
          </a:lstStyle>
          <a:p>
            <a:pPr algn="ctr" defTabSz="914400">
              <a:defRPr/>
            </a:pPr>
            <a:endParaRPr lang="en-US" dirty="0">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00" rIns="91400" bIns="45700" anchor="ctr"/>
          <a:lstStyle>
            <a:extLst/>
          </a:lstStyle>
          <a:p>
            <a:pPr algn="ctr" defTabSz="914400">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00" rIns="91400" bIns="45700" anchor="ctr"/>
          <a:lstStyle>
            <a:extLst/>
          </a:lstStyle>
          <a:p>
            <a:pPr algn="ctr" defTabSz="914400">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00" rIns="91400" bIns="45700" anchor="ctr"/>
          <a:lstStyle>
            <a:extLst/>
          </a:lstStyle>
          <a:p>
            <a:pPr algn="ctr" defTabSz="914400">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00" rIns="91400" bIns="45700" anchor="ctr"/>
          <a:lstStyle>
            <a:extLst/>
          </a:lstStyle>
          <a:p>
            <a:pPr algn="ctr" defTabSz="914400">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00" rIns="91400" bIns="45700" anchor="ctr"/>
          <a:lstStyle>
            <a:extLst/>
          </a:lstStyle>
          <a:p>
            <a:pPr algn="ctr" defTabSz="914400">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lIns="91400" tIns="45700" rIns="91400" bIns="45700" anchor="t">
            <a:noAutofit/>
          </a:bodyPr>
          <a:lstStyle>
            <a:extLst/>
          </a:lstStyle>
          <a:p>
            <a:r>
              <a:rPr lang="en-US" smtClean="0"/>
              <a:t>Click to edit Master title style</a:t>
            </a:r>
            <a:endParaRPr lang="en-US"/>
          </a:p>
        </p:txBody>
      </p:sp>
      <p:sp>
        <p:nvSpPr>
          <p:cNvPr id="22540"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0" rIns="91400" bIns="457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lIns="91400" tIns="45700" rIns="91400" bIns="45700" anchor="b"/>
          <a:lstStyle>
            <a:lvl1pPr algn="l" defTabSz="914400" eaLnBrk="1" latinLnBrk="0" hangingPunct="1">
              <a:defRPr kumimoji="0" sz="1100" dirty="0">
                <a:solidFill>
                  <a:srgbClr val="D6ECFF"/>
                </a:solidFill>
                <a:latin typeface="Arial" charset="0"/>
                <a:cs typeface="+mn-cs"/>
              </a:defRPr>
            </a:lvl1pPr>
            <a:extLst/>
          </a:lstStyle>
          <a:p>
            <a:pPr>
              <a:defRPr/>
            </a:pPr>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lIns="91400" tIns="45700" rIns="91400" bIns="45700" anchor="b"/>
          <a:lstStyle>
            <a:lvl1pPr algn="r" defTabSz="914400" eaLnBrk="1" latinLnBrk="0" hangingPunct="1">
              <a:defRPr kumimoji="0" sz="1100" dirty="0">
                <a:solidFill>
                  <a:srgbClr val="D6ECFF"/>
                </a:solidFill>
                <a:latin typeface="Arial" charset="0"/>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lIns="91400" tIns="45700" rIns="91400" bIns="45700" anchor="b"/>
          <a:lstStyle>
            <a:lvl1pPr algn="l" defTabSz="914400" eaLnBrk="1" latinLnBrk="0" hangingPunct="1">
              <a:defRPr kumimoji="0" sz="1200">
                <a:solidFill>
                  <a:srgbClr val="D6ECFF"/>
                </a:solidFill>
                <a:latin typeface="Arial" charset="0"/>
                <a:cs typeface="+mn-cs"/>
              </a:defRPr>
            </a:lvl1pPr>
            <a:extLst/>
          </a:lstStyle>
          <a:p>
            <a:pPr>
              <a:defRPr/>
            </a:pPr>
            <a:fld id="{A0763863-2A39-44C5-A865-99C7AD3CA3D3}" type="slidenum">
              <a:rPr lang="en-US"/>
              <a:pPr>
                <a:defRPr/>
              </a:pPr>
              <a:t>‹#›</a:t>
            </a:fld>
            <a:endParaRPr lang="en-US" dirty="0"/>
          </a:p>
        </p:txBody>
      </p:sp>
      <p:sp>
        <p:nvSpPr>
          <p:cNvPr id="22544" name="Line 31"/>
          <p:cNvSpPr>
            <a:spLocks noChangeShapeType="1"/>
          </p:cNvSpPr>
          <p:nvPr userDrawn="1"/>
        </p:nvSpPr>
        <p:spPr bwMode="auto">
          <a:xfrm>
            <a:off x="223838" y="892175"/>
            <a:ext cx="80137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lIns="103200" tIns="51600" rIns="103200" bIns="51600"/>
          <a:lstStyle/>
          <a:p>
            <a:endParaRPr lang="en-US" dirty="0"/>
          </a:p>
        </p:txBody>
      </p:sp>
      <p:sp>
        <p:nvSpPr>
          <p:cNvPr id="22545" name="Line 32"/>
          <p:cNvSpPr>
            <a:spLocks noChangeShapeType="1"/>
          </p:cNvSpPr>
          <p:nvPr userDrawn="1"/>
        </p:nvSpPr>
        <p:spPr bwMode="auto">
          <a:xfrm>
            <a:off x="234950" y="6234113"/>
            <a:ext cx="8550275"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lIns="103200" tIns="51600" rIns="103200" bIns="51600"/>
          <a:lstStyle/>
          <a:p>
            <a:endParaRPr lang="en-US" dirty="0"/>
          </a:p>
        </p:txBody>
      </p:sp>
      <p:pic>
        <p:nvPicPr>
          <p:cNvPr id="22546" name="Picture 33" descr="SMU Cox high 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46863" y="6005513"/>
            <a:ext cx="16684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230" r:id="rId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1313"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4163"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7013"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7013" algn="l" rtl="0" eaLnBrk="0" fontAlgn="base" hangingPunct="0">
        <a:spcBef>
          <a:spcPct val="20000"/>
        </a:spcBef>
        <a:spcAft>
          <a:spcPct val="0"/>
        </a:spcAft>
        <a:buClr>
          <a:srgbClr val="FEB80A"/>
        </a:buClr>
        <a:buFont typeface="Wingdings 3" pitchFamily="18" charset="2"/>
        <a:buChar char=""/>
        <a:defRPr sz="2100" kern="1200">
          <a:solidFill>
            <a:schemeClr val="tx1"/>
          </a:solidFill>
          <a:latin typeface="+mn-lt"/>
          <a:ea typeface="+mn-ea"/>
          <a:cs typeface="+mn-cs"/>
        </a:defRPr>
      </a:lvl4pPr>
      <a:lvl5pPr marL="1479550"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239" indent="-210229"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186" indent="-182804"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136" indent="-182804"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5081" indent="-182804"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017" algn="l" rtl="0" eaLnBrk="1" latinLnBrk="0" hangingPunct="1">
        <a:defRPr kumimoji="0" kern="1200">
          <a:solidFill>
            <a:schemeClr val="tx1"/>
          </a:solidFill>
          <a:latin typeface="+mn-lt"/>
          <a:ea typeface="+mn-ea"/>
          <a:cs typeface="+mn-cs"/>
        </a:defRPr>
      </a:lvl2pPr>
      <a:lvl3pPr marL="914032" algn="l" rtl="0" eaLnBrk="1" latinLnBrk="0" hangingPunct="1">
        <a:defRPr kumimoji="0" kern="1200">
          <a:solidFill>
            <a:schemeClr val="tx1"/>
          </a:solidFill>
          <a:latin typeface="+mn-lt"/>
          <a:ea typeface="+mn-ea"/>
          <a:cs typeface="+mn-cs"/>
        </a:defRPr>
      </a:lvl3pPr>
      <a:lvl4pPr marL="1371051" algn="l" rtl="0" eaLnBrk="1" latinLnBrk="0" hangingPunct="1">
        <a:defRPr kumimoji="0" kern="1200">
          <a:solidFill>
            <a:schemeClr val="tx1"/>
          </a:solidFill>
          <a:latin typeface="+mn-lt"/>
          <a:ea typeface="+mn-ea"/>
          <a:cs typeface="+mn-cs"/>
        </a:defRPr>
      </a:lvl4pPr>
      <a:lvl5pPr marL="1828066" algn="l" rtl="0" eaLnBrk="1" latinLnBrk="0" hangingPunct="1">
        <a:defRPr kumimoji="0" kern="1200">
          <a:solidFill>
            <a:schemeClr val="tx1"/>
          </a:solidFill>
          <a:latin typeface="+mn-lt"/>
          <a:ea typeface="+mn-ea"/>
          <a:cs typeface="+mn-cs"/>
        </a:defRPr>
      </a:lvl5pPr>
      <a:lvl6pPr marL="2285081" algn="l" rtl="0" eaLnBrk="1" latinLnBrk="0" hangingPunct="1">
        <a:defRPr kumimoji="0" kern="1200">
          <a:solidFill>
            <a:schemeClr val="tx1"/>
          </a:solidFill>
          <a:latin typeface="+mn-lt"/>
          <a:ea typeface="+mn-ea"/>
          <a:cs typeface="+mn-cs"/>
        </a:defRPr>
      </a:lvl6pPr>
      <a:lvl7pPr marL="2742095" algn="l" rtl="0" eaLnBrk="1" latinLnBrk="0" hangingPunct="1">
        <a:defRPr kumimoji="0" kern="1200">
          <a:solidFill>
            <a:schemeClr val="tx1"/>
          </a:solidFill>
          <a:latin typeface="+mn-lt"/>
          <a:ea typeface="+mn-ea"/>
          <a:cs typeface="+mn-cs"/>
        </a:defRPr>
      </a:lvl7pPr>
      <a:lvl8pPr marL="3199113" algn="l" rtl="0" eaLnBrk="1" latinLnBrk="0" hangingPunct="1">
        <a:defRPr kumimoji="0" kern="1200">
          <a:solidFill>
            <a:schemeClr val="tx1"/>
          </a:solidFill>
          <a:latin typeface="+mn-lt"/>
          <a:ea typeface="+mn-ea"/>
          <a:cs typeface="+mn-cs"/>
        </a:defRPr>
      </a:lvl8pPr>
      <a:lvl9pPr marL="3656128"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smtClean="0">
                <a:solidFill>
                  <a:prstClr val="black">
                    <a:tint val="75000"/>
                  </a:prstClr>
                </a:solidFill>
                <a:latin typeface="Calibri"/>
                <a:cs typeface="+mn-cs"/>
              </a:defRPr>
            </a:lvl1pPr>
          </a:lstStyle>
          <a:p>
            <a:pPr>
              <a:defRPr/>
            </a:pPr>
            <a:fld id="{46EED70F-BC4F-4DB6-B401-A53A34D483E4}" type="datetimeFigureOut">
              <a:rPr lang="en-US"/>
              <a:pPr>
                <a:defRPr/>
              </a:pPr>
              <a:t>8/29/2012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dirty="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smtClean="0">
                <a:solidFill>
                  <a:prstClr val="black">
                    <a:tint val="75000"/>
                  </a:prstClr>
                </a:solidFill>
                <a:latin typeface="Calibri"/>
                <a:cs typeface="+mn-cs"/>
              </a:defRPr>
            </a:lvl1pPr>
          </a:lstStyle>
          <a:p>
            <a:pPr>
              <a:defRPr/>
            </a:pPr>
            <a:fld id="{9D424F65-AACF-48A9-AFCE-BBFA96A048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31"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a:defRPr/>
            </a:pPr>
            <a:endParaRPr lang="en-US" dirty="0">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a:defRPr/>
            </a:pPr>
            <a:endParaRPr lang="en-US" dirty="0">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a:defRPr/>
            </a:pPr>
            <a:endParaRPr lang="en-US" dirty="0">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a:defRPr/>
            </a:pPr>
            <a:endParaRPr lang="en-US" dirty="0">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lIns="91268" tIns="45639" rIns="91268" bIns="45639" anchor="t">
            <a:noAutofit/>
          </a:bodyPr>
          <a:lstStyle>
            <a:extLst/>
          </a:lstStyle>
          <a:p>
            <a:r>
              <a:rPr lang="en-US" smtClean="0"/>
              <a:t>Click to edit Master title style</a:t>
            </a:r>
            <a:endParaRPr lang="en-US"/>
          </a:p>
        </p:txBody>
      </p:sp>
      <p:sp>
        <p:nvSpPr>
          <p:cNvPr id="2060"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lIns="91268" tIns="45639" rIns="91268" bIns="45639" anchor="b"/>
          <a:lstStyle>
            <a:lvl1pPr algn="l" defTabSz="912807" eaLnBrk="1" latinLnBrk="0" hangingPunct="1">
              <a:defRPr kumimoji="0" sz="1100">
                <a:solidFill>
                  <a:srgbClr val="D6ECFF"/>
                </a:solidFill>
                <a:latin typeface="Arial" charset="0"/>
                <a:cs typeface="+mn-cs"/>
              </a:defRPr>
            </a:lvl1pPr>
            <a:extLst/>
          </a:lstStyle>
          <a:p>
            <a:pPr>
              <a:defRPr/>
            </a:pPr>
            <a:fld id="{6470149D-282E-419E-B7B9-AFF94561C127}" type="datetimeFigureOut">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lIns="91268" tIns="45639" rIns="91268" bIns="45639" anchor="b"/>
          <a:lstStyle>
            <a:lvl1pPr algn="r" defTabSz="912807" eaLnBrk="1" latinLnBrk="0" hangingPunct="1">
              <a:defRPr kumimoji="0" sz="1100" dirty="0">
                <a:solidFill>
                  <a:srgbClr val="D6ECFF"/>
                </a:solidFill>
                <a:latin typeface="Arial" charset="0"/>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lIns="91268" tIns="45639" rIns="91268" bIns="45639" anchor="b"/>
          <a:lstStyle>
            <a:lvl1pPr algn="l" defTabSz="912807" eaLnBrk="1" latinLnBrk="0" hangingPunct="1">
              <a:defRPr kumimoji="0" sz="1200">
                <a:solidFill>
                  <a:srgbClr val="D6ECFF"/>
                </a:solidFill>
                <a:latin typeface="Arial" charset="0"/>
                <a:cs typeface="+mn-cs"/>
              </a:defRPr>
            </a:lvl1pPr>
            <a:extLst/>
          </a:lstStyle>
          <a:p>
            <a:pPr>
              <a:defRPr/>
            </a:pPr>
            <a:fld id="{320877B8-972B-4F90-B2BA-AC529E83AB8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6407" algn="l" rtl="0" fontAlgn="base">
        <a:spcBef>
          <a:spcPct val="0"/>
        </a:spcBef>
        <a:spcAft>
          <a:spcPct val="0"/>
        </a:spcAft>
        <a:defRPr sz="4000">
          <a:solidFill>
            <a:srgbClr val="C1EEFF"/>
          </a:solidFill>
          <a:latin typeface="Consolas" pitchFamily="49" charset="0"/>
        </a:defRPr>
      </a:lvl6pPr>
      <a:lvl7pPr marL="912807" algn="l" rtl="0" fontAlgn="base">
        <a:spcBef>
          <a:spcPct val="0"/>
        </a:spcBef>
        <a:spcAft>
          <a:spcPct val="0"/>
        </a:spcAft>
        <a:defRPr sz="4000">
          <a:solidFill>
            <a:srgbClr val="C1EEFF"/>
          </a:solidFill>
          <a:latin typeface="Consolas" pitchFamily="49" charset="0"/>
        </a:defRPr>
      </a:lvl7pPr>
      <a:lvl8pPr marL="1369217" algn="l" rtl="0" fontAlgn="base">
        <a:spcBef>
          <a:spcPct val="0"/>
        </a:spcBef>
        <a:spcAft>
          <a:spcPct val="0"/>
        </a:spcAft>
        <a:defRPr sz="4000">
          <a:solidFill>
            <a:srgbClr val="C1EEFF"/>
          </a:solidFill>
          <a:latin typeface="Consolas" pitchFamily="49" charset="0"/>
        </a:defRPr>
      </a:lvl8pPr>
      <a:lvl9pPr marL="1825616" algn="l" rtl="0" fontAlgn="base">
        <a:spcBef>
          <a:spcPct val="0"/>
        </a:spcBef>
        <a:spcAft>
          <a:spcPct val="0"/>
        </a:spcAft>
        <a:defRPr sz="4000">
          <a:solidFill>
            <a:srgbClr val="C1EEFF"/>
          </a:solidFill>
          <a:latin typeface="Consolas" pitchFamily="49" charset="0"/>
        </a:defRPr>
      </a:lvl9pPr>
      <a:extLst/>
    </p:titleStyle>
    <p:bodyStyle>
      <a:lvl1pPr marL="409575" indent="-341313"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8188" indent="-284163"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2188" indent="-227013"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57300" indent="-227013" algn="l" rtl="0" eaLnBrk="0" fontAlgn="base" hangingPunct="0">
        <a:spcBef>
          <a:spcPct val="20000"/>
        </a:spcBef>
        <a:spcAft>
          <a:spcPct val="0"/>
        </a:spcAft>
        <a:buClr>
          <a:srgbClr val="FEB80A"/>
        </a:buClr>
        <a:buFont typeface="Wingdings 3" pitchFamily="18" charset="2"/>
        <a:buChar char=""/>
        <a:defRPr sz="2100" kern="1200">
          <a:solidFill>
            <a:schemeClr val="tx1"/>
          </a:solidFill>
          <a:latin typeface="+mn-lt"/>
          <a:ea typeface="+mn-ea"/>
          <a:cs typeface="+mn-cs"/>
        </a:defRPr>
      </a:lvl4pPr>
      <a:lvl5pPr marL="1477963" indent="-207963"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6945" indent="-209956"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898639"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0336"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2021"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407" algn="l" rtl="0" eaLnBrk="1" latinLnBrk="0" hangingPunct="1">
        <a:defRPr kumimoji="0" kern="1200">
          <a:solidFill>
            <a:schemeClr val="tx1"/>
          </a:solidFill>
          <a:latin typeface="+mn-lt"/>
          <a:ea typeface="+mn-ea"/>
          <a:cs typeface="+mn-cs"/>
        </a:defRPr>
      </a:lvl2pPr>
      <a:lvl3pPr marL="912807" algn="l" rtl="0" eaLnBrk="1" latinLnBrk="0" hangingPunct="1">
        <a:defRPr kumimoji="0" kern="1200">
          <a:solidFill>
            <a:schemeClr val="tx1"/>
          </a:solidFill>
          <a:latin typeface="+mn-lt"/>
          <a:ea typeface="+mn-ea"/>
          <a:cs typeface="+mn-cs"/>
        </a:defRPr>
      </a:lvl3pPr>
      <a:lvl4pPr marL="1369217" algn="l" rtl="0" eaLnBrk="1" latinLnBrk="0" hangingPunct="1">
        <a:defRPr kumimoji="0" kern="1200">
          <a:solidFill>
            <a:schemeClr val="tx1"/>
          </a:solidFill>
          <a:latin typeface="+mn-lt"/>
          <a:ea typeface="+mn-ea"/>
          <a:cs typeface="+mn-cs"/>
        </a:defRPr>
      </a:lvl4pPr>
      <a:lvl5pPr marL="1825616" algn="l" rtl="0" eaLnBrk="1" latinLnBrk="0" hangingPunct="1">
        <a:defRPr kumimoji="0" kern="1200">
          <a:solidFill>
            <a:schemeClr val="tx1"/>
          </a:solidFill>
          <a:latin typeface="+mn-lt"/>
          <a:ea typeface="+mn-ea"/>
          <a:cs typeface="+mn-cs"/>
        </a:defRPr>
      </a:lvl5pPr>
      <a:lvl6pPr marL="2282021" algn="l" rtl="0" eaLnBrk="1" latinLnBrk="0" hangingPunct="1">
        <a:defRPr kumimoji="0" kern="1200">
          <a:solidFill>
            <a:schemeClr val="tx1"/>
          </a:solidFill>
          <a:latin typeface="+mn-lt"/>
          <a:ea typeface="+mn-ea"/>
          <a:cs typeface="+mn-cs"/>
        </a:defRPr>
      </a:lvl6pPr>
      <a:lvl7pPr marL="2738421" algn="l" rtl="0" eaLnBrk="1" latinLnBrk="0" hangingPunct="1">
        <a:defRPr kumimoji="0" kern="1200">
          <a:solidFill>
            <a:schemeClr val="tx1"/>
          </a:solidFill>
          <a:latin typeface="+mn-lt"/>
          <a:ea typeface="+mn-ea"/>
          <a:cs typeface="+mn-cs"/>
        </a:defRPr>
      </a:lvl7pPr>
      <a:lvl8pPr marL="3194825" algn="l" rtl="0" eaLnBrk="1" latinLnBrk="0" hangingPunct="1">
        <a:defRPr kumimoji="0" kern="1200">
          <a:solidFill>
            <a:schemeClr val="tx1"/>
          </a:solidFill>
          <a:latin typeface="+mn-lt"/>
          <a:ea typeface="+mn-ea"/>
          <a:cs typeface="+mn-cs"/>
        </a:defRPr>
      </a:lvl8pPr>
      <a:lvl9pPr marL="3651228" algn="l" rtl="0"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304800" y="14478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203" r:id="rId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cs typeface="Arial" pitchFamily="34" charset="0"/>
        </a:defRPr>
      </a:lvl2pPr>
      <a:lvl3pPr algn="ctr" rtl="0" eaLnBrk="0" fontAlgn="base" hangingPunct="0">
        <a:spcBef>
          <a:spcPct val="0"/>
        </a:spcBef>
        <a:spcAft>
          <a:spcPct val="0"/>
        </a:spcAft>
        <a:defRPr sz="4400" b="1">
          <a:solidFill>
            <a:schemeClr val="tx2"/>
          </a:solidFill>
          <a:latin typeface="Arial" pitchFamily="34" charset="0"/>
          <a:cs typeface="Arial" pitchFamily="34" charset="0"/>
        </a:defRPr>
      </a:lvl3pPr>
      <a:lvl4pPr algn="ctr" rtl="0" eaLnBrk="0" fontAlgn="base" hangingPunct="0">
        <a:spcBef>
          <a:spcPct val="0"/>
        </a:spcBef>
        <a:spcAft>
          <a:spcPct val="0"/>
        </a:spcAft>
        <a:defRPr sz="4400" b="1">
          <a:solidFill>
            <a:schemeClr val="tx2"/>
          </a:solidFill>
          <a:latin typeface="Arial" pitchFamily="34" charset="0"/>
          <a:cs typeface="Arial" pitchFamily="34" charset="0"/>
        </a:defRPr>
      </a:lvl4pPr>
      <a:lvl5pPr algn="ctr" rtl="0" eaLnBrk="0" fontAlgn="base" hangingPunct="0">
        <a:spcBef>
          <a:spcPct val="0"/>
        </a:spcBef>
        <a:spcAft>
          <a:spcPct val="0"/>
        </a:spcAft>
        <a:defRPr sz="4400" b="1">
          <a:solidFill>
            <a:schemeClr val="tx2"/>
          </a:solidFill>
          <a:latin typeface="Arial" pitchFamily="34" charset="0"/>
          <a:cs typeface="Arial" pitchFamily="34" charset="0"/>
        </a:defRPr>
      </a:lvl5pPr>
      <a:lvl6pPr marL="457200" algn="ctr" rtl="0" fontAlgn="base">
        <a:spcBef>
          <a:spcPct val="0"/>
        </a:spcBef>
        <a:spcAft>
          <a:spcPct val="0"/>
        </a:spcAft>
        <a:defRPr sz="4400" b="1">
          <a:solidFill>
            <a:schemeClr val="tx2"/>
          </a:solidFill>
          <a:latin typeface="Arial" pitchFamily="34" charset="0"/>
          <a:cs typeface="Arial" pitchFamily="34" charset="0"/>
        </a:defRPr>
      </a:lvl6pPr>
      <a:lvl7pPr marL="914400" algn="ctr" rtl="0" fontAlgn="base">
        <a:spcBef>
          <a:spcPct val="0"/>
        </a:spcBef>
        <a:spcAft>
          <a:spcPct val="0"/>
        </a:spcAft>
        <a:defRPr sz="4400" b="1">
          <a:solidFill>
            <a:schemeClr val="tx2"/>
          </a:solidFill>
          <a:latin typeface="Arial" pitchFamily="34" charset="0"/>
          <a:cs typeface="Arial" pitchFamily="34" charset="0"/>
        </a:defRPr>
      </a:lvl7pPr>
      <a:lvl8pPr marL="1371600" algn="ctr" rtl="0" fontAlgn="base">
        <a:spcBef>
          <a:spcPct val="0"/>
        </a:spcBef>
        <a:spcAft>
          <a:spcPct val="0"/>
        </a:spcAft>
        <a:defRPr sz="4400" b="1">
          <a:solidFill>
            <a:schemeClr val="tx2"/>
          </a:solidFill>
          <a:latin typeface="Arial" pitchFamily="34" charset="0"/>
          <a:cs typeface="Arial" pitchFamily="34" charset="0"/>
        </a:defRPr>
      </a:lvl8pPr>
      <a:lvl9pPr marL="1828800" algn="ctr" rtl="0" fontAlgn="base">
        <a:spcBef>
          <a:spcPct val="0"/>
        </a:spcBef>
        <a:spcAft>
          <a:spcPct val="0"/>
        </a:spcAft>
        <a:defRPr sz="44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68" tIns="45639" rIns="91268" bIns="45639" anchor="ctr"/>
          <a:lstStyle>
            <a:extLst/>
          </a:lstStyle>
          <a:p>
            <a:pPr algn="ctr" defTabSz="912807"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lIns="91268" tIns="45639" rIns="91268" bIns="45639" anchor="t">
            <a:noAutofit/>
          </a:bodyPr>
          <a:lstStyle>
            <a:extLst/>
          </a:lstStyle>
          <a:p>
            <a:r>
              <a:rPr lang="en-US" smtClean="0"/>
              <a:t>Click to edit Master title style</a:t>
            </a:r>
            <a:endParaRPr lang="en-US"/>
          </a:p>
        </p:txBody>
      </p:sp>
      <p:sp>
        <p:nvSpPr>
          <p:cNvPr id="3079"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100">
                <a:solidFill>
                  <a:srgbClr val="D6ECFF"/>
                </a:solidFill>
                <a:latin typeface="+mn-lt"/>
                <a:cs typeface="+mn-cs"/>
              </a:defRPr>
            </a:lvl1pPr>
            <a:extLst/>
          </a:lstStyle>
          <a:p>
            <a:pPr>
              <a:defRPr/>
            </a:pPr>
            <a:fld id="{D2F6D824-2E71-4D3E-97EE-915CBD0E7A24}" type="datetime1">
              <a:rPr lang="en-US"/>
              <a:pPr>
                <a:defRPr/>
              </a:pPr>
              <a:t>8/29/2012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lIns="91268" tIns="45639" rIns="91268" bIns="45639" anchor="b"/>
          <a:lstStyle>
            <a:lvl1pPr algn="r" defTabSz="912807" eaLnBrk="1" fontAlgn="auto" latinLnBrk="0" hangingPunct="1">
              <a:spcBef>
                <a:spcPts val="0"/>
              </a:spcBef>
              <a:spcAft>
                <a:spcPts val="0"/>
              </a:spcAft>
              <a:defRPr kumimoji="0" sz="1100" dirty="0">
                <a:solidFill>
                  <a:srgbClr val="D6ECFF"/>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lIns="91268" tIns="45639" rIns="91268" bIns="45639" anchor="b"/>
          <a:lstStyle>
            <a:lvl1pPr algn="l" defTabSz="912807" eaLnBrk="1" fontAlgn="auto" latinLnBrk="0" hangingPunct="1">
              <a:spcBef>
                <a:spcPts val="0"/>
              </a:spcBef>
              <a:spcAft>
                <a:spcPts val="0"/>
              </a:spcAft>
              <a:defRPr kumimoji="0" sz="1200">
                <a:solidFill>
                  <a:srgbClr val="D6ECFF"/>
                </a:solidFill>
                <a:latin typeface="+mn-lt"/>
                <a:cs typeface="+mn-cs"/>
              </a:defRPr>
            </a:lvl1pPr>
            <a:extLst/>
          </a:lstStyle>
          <a:p>
            <a:pPr>
              <a:defRPr/>
            </a:pPr>
            <a:fld id="{03BDEB34-97B3-47DB-A60D-D8574756FC3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97" r:id="rId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09575" indent="-341313"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8188" indent="-284163"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3775" indent="-227013"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58888" indent="-227013" algn="l" rtl="0" eaLnBrk="0" fontAlgn="base" hangingPunct="0">
        <a:spcBef>
          <a:spcPct val="20000"/>
        </a:spcBef>
        <a:spcAft>
          <a:spcPct val="0"/>
        </a:spcAft>
        <a:buClr>
          <a:srgbClr val="FEB80A"/>
        </a:buClr>
        <a:buFont typeface="Wingdings 3" pitchFamily="18" charset="2"/>
        <a:buChar char=""/>
        <a:defRPr sz="2100" kern="1200">
          <a:solidFill>
            <a:schemeClr val="tx1"/>
          </a:solidFill>
          <a:latin typeface="+mn-lt"/>
          <a:ea typeface="+mn-ea"/>
          <a:cs typeface="+mn-cs"/>
        </a:defRPr>
      </a:lvl4pPr>
      <a:lvl5pPr marL="1477963"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6945" indent="-209956"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898639"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0336"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2021" indent="-1825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407" algn="l" rtl="0" eaLnBrk="1" latinLnBrk="0" hangingPunct="1">
        <a:defRPr kumimoji="0" kern="1200">
          <a:solidFill>
            <a:schemeClr val="tx1"/>
          </a:solidFill>
          <a:latin typeface="+mn-lt"/>
          <a:ea typeface="+mn-ea"/>
          <a:cs typeface="+mn-cs"/>
        </a:defRPr>
      </a:lvl2pPr>
      <a:lvl3pPr marL="912807" algn="l" rtl="0" eaLnBrk="1" latinLnBrk="0" hangingPunct="1">
        <a:defRPr kumimoji="0" kern="1200">
          <a:solidFill>
            <a:schemeClr val="tx1"/>
          </a:solidFill>
          <a:latin typeface="+mn-lt"/>
          <a:ea typeface="+mn-ea"/>
          <a:cs typeface="+mn-cs"/>
        </a:defRPr>
      </a:lvl3pPr>
      <a:lvl4pPr marL="1369217" algn="l" rtl="0" eaLnBrk="1" latinLnBrk="0" hangingPunct="1">
        <a:defRPr kumimoji="0" kern="1200">
          <a:solidFill>
            <a:schemeClr val="tx1"/>
          </a:solidFill>
          <a:latin typeface="+mn-lt"/>
          <a:ea typeface="+mn-ea"/>
          <a:cs typeface="+mn-cs"/>
        </a:defRPr>
      </a:lvl4pPr>
      <a:lvl5pPr marL="1825616" algn="l" rtl="0" eaLnBrk="1" latinLnBrk="0" hangingPunct="1">
        <a:defRPr kumimoji="0" kern="1200">
          <a:solidFill>
            <a:schemeClr val="tx1"/>
          </a:solidFill>
          <a:latin typeface="+mn-lt"/>
          <a:ea typeface="+mn-ea"/>
          <a:cs typeface="+mn-cs"/>
        </a:defRPr>
      </a:lvl5pPr>
      <a:lvl6pPr marL="2282021" algn="l" rtl="0" eaLnBrk="1" latinLnBrk="0" hangingPunct="1">
        <a:defRPr kumimoji="0" kern="1200">
          <a:solidFill>
            <a:schemeClr val="tx1"/>
          </a:solidFill>
          <a:latin typeface="+mn-lt"/>
          <a:ea typeface="+mn-ea"/>
          <a:cs typeface="+mn-cs"/>
        </a:defRPr>
      </a:lvl6pPr>
      <a:lvl7pPr marL="2738421" algn="l" rtl="0" eaLnBrk="1" latinLnBrk="0" hangingPunct="1">
        <a:defRPr kumimoji="0" kern="1200">
          <a:solidFill>
            <a:schemeClr val="tx1"/>
          </a:solidFill>
          <a:latin typeface="+mn-lt"/>
          <a:ea typeface="+mn-ea"/>
          <a:cs typeface="+mn-cs"/>
        </a:defRPr>
      </a:lvl7pPr>
      <a:lvl8pPr marL="3194825" algn="l" rtl="0" eaLnBrk="1" latinLnBrk="0" hangingPunct="1">
        <a:defRPr kumimoji="0" kern="1200">
          <a:solidFill>
            <a:schemeClr val="tx1"/>
          </a:solidFill>
          <a:latin typeface="+mn-lt"/>
          <a:ea typeface="+mn-ea"/>
          <a:cs typeface="+mn-cs"/>
        </a:defRPr>
      </a:lvl8pPr>
      <a:lvl9pPr marL="3651228"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268" tIns="45639" rIns="91268" bIns="45639" numCol="1" anchor="t" anchorCtr="0" compatLnSpc="1">
            <a:prstTxWarp prst="textNoShape">
              <a:avLst/>
            </a:prstTxWarp>
          </a:bodyPr>
          <a:lstStyle>
            <a:lvl1pPr defTabSz="912807">
              <a:defRPr sz="1400" dirty="0">
                <a:solidFill>
                  <a:srgbClr val="000000"/>
                </a:solidFill>
                <a:latin typeface="+mn-lt"/>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268" tIns="45639" rIns="91268" bIns="45639" numCol="1" anchor="t" anchorCtr="0" compatLnSpc="1">
            <a:prstTxWarp prst="textNoShape">
              <a:avLst/>
            </a:prstTxWarp>
          </a:bodyPr>
          <a:lstStyle>
            <a:lvl1pPr algn="ctr" defTabSz="912807">
              <a:defRPr sz="1400" dirty="0">
                <a:solidFill>
                  <a:srgbClr val="000000"/>
                </a:solidFill>
                <a:latin typeface="+mn-lt"/>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268" tIns="45639" rIns="91268" bIns="45639" numCol="1" anchor="t" anchorCtr="0" compatLnSpc="1">
            <a:prstTxWarp prst="textNoShape">
              <a:avLst/>
            </a:prstTxWarp>
          </a:bodyPr>
          <a:lstStyle>
            <a:lvl1pPr algn="r" defTabSz="912807">
              <a:defRPr sz="1400">
                <a:solidFill>
                  <a:srgbClr val="000000"/>
                </a:solidFill>
                <a:latin typeface="+mn-lt"/>
                <a:cs typeface="+mn-cs"/>
              </a:defRPr>
            </a:lvl1pPr>
          </a:lstStyle>
          <a:p>
            <a:pPr>
              <a:defRPr/>
            </a:pPr>
            <a:fld id="{D3CD3B2E-A8FD-4370-96E9-A87886C6D9B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21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407" algn="ctr" rtl="0" fontAlgn="base">
        <a:spcBef>
          <a:spcPct val="0"/>
        </a:spcBef>
        <a:spcAft>
          <a:spcPct val="0"/>
        </a:spcAft>
        <a:defRPr sz="4400">
          <a:solidFill>
            <a:schemeClr val="tx2"/>
          </a:solidFill>
          <a:latin typeface="Arial" charset="0"/>
        </a:defRPr>
      </a:lvl6pPr>
      <a:lvl7pPr marL="912807" algn="ctr" rtl="0" fontAlgn="base">
        <a:spcBef>
          <a:spcPct val="0"/>
        </a:spcBef>
        <a:spcAft>
          <a:spcPct val="0"/>
        </a:spcAft>
        <a:defRPr sz="4400">
          <a:solidFill>
            <a:schemeClr val="tx2"/>
          </a:solidFill>
          <a:latin typeface="Arial" charset="0"/>
        </a:defRPr>
      </a:lvl7pPr>
      <a:lvl8pPr marL="1369217" algn="ctr" rtl="0" fontAlgn="base">
        <a:spcBef>
          <a:spcPct val="0"/>
        </a:spcBef>
        <a:spcAft>
          <a:spcPct val="0"/>
        </a:spcAft>
        <a:defRPr sz="4400">
          <a:solidFill>
            <a:schemeClr val="tx2"/>
          </a:solidFill>
          <a:latin typeface="Arial" charset="0"/>
        </a:defRPr>
      </a:lvl8pPr>
      <a:lvl9pPr marL="1825616"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39825" indent="-227013" algn="l" rtl="0" eaLnBrk="0" fontAlgn="base" hangingPunct="0">
        <a:spcBef>
          <a:spcPct val="20000"/>
        </a:spcBef>
        <a:spcAft>
          <a:spcPct val="0"/>
        </a:spcAft>
        <a:buChar char="•"/>
        <a:defRPr sz="2400">
          <a:solidFill>
            <a:schemeClr val="tx1"/>
          </a:solidFill>
          <a:latin typeface="+mn-lt"/>
        </a:defRPr>
      </a:lvl3pPr>
      <a:lvl4pPr marL="1597025" indent="-227013" algn="l" rtl="0" eaLnBrk="0" fontAlgn="base" hangingPunct="0">
        <a:spcBef>
          <a:spcPct val="20000"/>
        </a:spcBef>
        <a:spcAft>
          <a:spcPct val="0"/>
        </a:spcAft>
        <a:buChar char="–"/>
        <a:defRPr sz="2000">
          <a:solidFill>
            <a:schemeClr val="tx1"/>
          </a:solidFill>
          <a:latin typeface="+mn-lt"/>
        </a:defRPr>
      </a:lvl4pPr>
      <a:lvl5pPr marL="2052638" indent="-227013" algn="l" rtl="0" eaLnBrk="0" fontAlgn="base" hangingPunct="0">
        <a:spcBef>
          <a:spcPct val="20000"/>
        </a:spcBef>
        <a:spcAft>
          <a:spcPct val="0"/>
        </a:spcAft>
        <a:buChar char="»"/>
        <a:defRPr sz="2000">
          <a:solidFill>
            <a:schemeClr val="tx1"/>
          </a:solidFill>
          <a:latin typeface="+mn-lt"/>
        </a:defRPr>
      </a:lvl5pPr>
      <a:lvl6pPr marL="2510215" indent="-228204" algn="l" rtl="0" fontAlgn="base">
        <a:spcBef>
          <a:spcPct val="20000"/>
        </a:spcBef>
        <a:spcAft>
          <a:spcPct val="0"/>
        </a:spcAft>
        <a:buChar char="»"/>
        <a:defRPr sz="2000">
          <a:solidFill>
            <a:schemeClr val="tx1"/>
          </a:solidFill>
          <a:latin typeface="+mn-lt"/>
        </a:defRPr>
      </a:lvl6pPr>
      <a:lvl7pPr marL="2966627" indent="-228204" algn="l" rtl="0" fontAlgn="base">
        <a:spcBef>
          <a:spcPct val="20000"/>
        </a:spcBef>
        <a:spcAft>
          <a:spcPct val="0"/>
        </a:spcAft>
        <a:buChar char="»"/>
        <a:defRPr sz="2000">
          <a:solidFill>
            <a:schemeClr val="tx1"/>
          </a:solidFill>
          <a:latin typeface="+mn-lt"/>
        </a:defRPr>
      </a:lvl7pPr>
      <a:lvl8pPr marL="3423028" indent="-228204" algn="l" rtl="0" fontAlgn="base">
        <a:spcBef>
          <a:spcPct val="20000"/>
        </a:spcBef>
        <a:spcAft>
          <a:spcPct val="0"/>
        </a:spcAft>
        <a:buChar char="»"/>
        <a:defRPr sz="2000">
          <a:solidFill>
            <a:schemeClr val="tx1"/>
          </a:solidFill>
          <a:latin typeface="+mn-lt"/>
        </a:defRPr>
      </a:lvl8pPr>
      <a:lvl9pPr marL="3879428" indent="-2282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807" rtl="0" eaLnBrk="1" latinLnBrk="0" hangingPunct="1">
        <a:defRPr sz="1800" kern="1200">
          <a:solidFill>
            <a:schemeClr val="tx1"/>
          </a:solidFill>
          <a:latin typeface="+mn-lt"/>
          <a:ea typeface="+mn-ea"/>
          <a:cs typeface="+mn-cs"/>
        </a:defRPr>
      </a:lvl1pPr>
      <a:lvl2pPr marL="456407"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17" algn="l" defTabSz="912807" rtl="0" eaLnBrk="1" latinLnBrk="0" hangingPunct="1">
        <a:defRPr sz="1800" kern="1200">
          <a:solidFill>
            <a:schemeClr val="tx1"/>
          </a:solidFill>
          <a:latin typeface="+mn-lt"/>
          <a:ea typeface="+mn-ea"/>
          <a:cs typeface="+mn-cs"/>
        </a:defRPr>
      </a:lvl4pPr>
      <a:lvl5pPr marL="1825616" algn="l" defTabSz="912807" rtl="0" eaLnBrk="1" latinLnBrk="0" hangingPunct="1">
        <a:defRPr sz="1800" kern="1200">
          <a:solidFill>
            <a:schemeClr val="tx1"/>
          </a:solidFill>
          <a:latin typeface="+mn-lt"/>
          <a:ea typeface="+mn-ea"/>
          <a:cs typeface="+mn-cs"/>
        </a:defRPr>
      </a:lvl5pPr>
      <a:lvl6pPr marL="2282021" algn="l" defTabSz="912807" rtl="0" eaLnBrk="1" latinLnBrk="0" hangingPunct="1">
        <a:defRPr sz="1800" kern="1200">
          <a:solidFill>
            <a:schemeClr val="tx1"/>
          </a:solidFill>
          <a:latin typeface="+mn-lt"/>
          <a:ea typeface="+mn-ea"/>
          <a:cs typeface="+mn-cs"/>
        </a:defRPr>
      </a:lvl6pPr>
      <a:lvl7pPr marL="2738421" algn="l" defTabSz="912807" rtl="0" eaLnBrk="1" latinLnBrk="0" hangingPunct="1">
        <a:defRPr sz="1800" kern="1200">
          <a:solidFill>
            <a:schemeClr val="tx1"/>
          </a:solidFill>
          <a:latin typeface="+mn-lt"/>
          <a:ea typeface="+mn-ea"/>
          <a:cs typeface="+mn-cs"/>
        </a:defRPr>
      </a:lvl7pPr>
      <a:lvl8pPr marL="3194825" algn="l" defTabSz="912807" rtl="0" eaLnBrk="1" latinLnBrk="0" hangingPunct="1">
        <a:defRPr sz="1800" kern="1200">
          <a:solidFill>
            <a:schemeClr val="tx1"/>
          </a:solidFill>
          <a:latin typeface="+mn-lt"/>
          <a:ea typeface="+mn-ea"/>
          <a:cs typeface="+mn-cs"/>
        </a:defRPr>
      </a:lvl8pPr>
      <a:lvl9pPr marL="3651228" algn="l" defTabSz="9128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268" tIns="45639" rIns="91268" bIns="45639" numCol="1" anchor="t" anchorCtr="0" compatLnSpc="1">
            <a:prstTxWarp prst="textNoShape">
              <a:avLst/>
            </a:prstTxWarp>
          </a:bodyPr>
          <a:lstStyle>
            <a:lvl1pPr defTabSz="912807">
              <a:defRPr sz="1400" dirty="0">
                <a:solidFill>
                  <a:srgbClr val="000000"/>
                </a:solidFill>
                <a:latin typeface="+mn-lt"/>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268" tIns="45639" rIns="91268" bIns="45639" numCol="1" anchor="t" anchorCtr="0" compatLnSpc="1">
            <a:prstTxWarp prst="textNoShape">
              <a:avLst/>
            </a:prstTxWarp>
          </a:bodyPr>
          <a:lstStyle>
            <a:lvl1pPr algn="ctr" defTabSz="912807">
              <a:defRPr sz="1400" dirty="0">
                <a:solidFill>
                  <a:srgbClr val="000000"/>
                </a:solidFill>
                <a:latin typeface="+mn-lt"/>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268" tIns="45639" rIns="91268" bIns="45639" numCol="1" anchor="t" anchorCtr="0" compatLnSpc="1">
            <a:prstTxWarp prst="textNoShape">
              <a:avLst/>
            </a:prstTxWarp>
          </a:bodyPr>
          <a:lstStyle>
            <a:lvl1pPr algn="r" defTabSz="912807">
              <a:defRPr sz="1400">
                <a:solidFill>
                  <a:srgbClr val="000000"/>
                </a:solidFill>
                <a:latin typeface="+mn-lt"/>
                <a:cs typeface="+mn-cs"/>
              </a:defRPr>
            </a:lvl1pPr>
          </a:lstStyle>
          <a:p>
            <a:pPr>
              <a:defRPr/>
            </a:pPr>
            <a:fld id="{5FD8BBDC-A007-488F-AECD-4B8B195C120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21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407" algn="ctr" rtl="0" fontAlgn="base">
        <a:spcBef>
          <a:spcPct val="0"/>
        </a:spcBef>
        <a:spcAft>
          <a:spcPct val="0"/>
        </a:spcAft>
        <a:defRPr sz="4400">
          <a:solidFill>
            <a:schemeClr val="tx2"/>
          </a:solidFill>
          <a:latin typeface="Arial" charset="0"/>
        </a:defRPr>
      </a:lvl6pPr>
      <a:lvl7pPr marL="912807" algn="ctr" rtl="0" fontAlgn="base">
        <a:spcBef>
          <a:spcPct val="0"/>
        </a:spcBef>
        <a:spcAft>
          <a:spcPct val="0"/>
        </a:spcAft>
        <a:defRPr sz="4400">
          <a:solidFill>
            <a:schemeClr val="tx2"/>
          </a:solidFill>
          <a:latin typeface="Arial" charset="0"/>
        </a:defRPr>
      </a:lvl7pPr>
      <a:lvl8pPr marL="1369217" algn="ctr" rtl="0" fontAlgn="base">
        <a:spcBef>
          <a:spcPct val="0"/>
        </a:spcBef>
        <a:spcAft>
          <a:spcPct val="0"/>
        </a:spcAft>
        <a:defRPr sz="4400">
          <a:solidFill>
            <a:schemeClr val="tx2"/>
          </a:solidFill>
          <a:latin typeface="Arial" charset="0"/>
        </a:defRPr>
      </a:lvl8pPr>
      <a:lvl9pPr marL="1825616"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39825" indent="-227013" algn="l" rtl="0" eaLnBrk="0" fontAlgn="base" hangingPunct="0">
        <a:spcBef>
          <a:spcPct val="20000"/>
        </a:spcBef>
        <a:spcAft>
          <a:spcPct val="0"/>
        </a:spcAft>
        <a:buChar char="•"/>
        <a:defRPr sz="2400">
          <a:solidFill>
            <a:schemeClr val="tx1"/>
          </a:solidFill>
          <a:latin typeface="+mn-lt"/>
        </a:defRPr>
      </a:lvl3pPr>
      <a:lvl4pPr marL="1597025" indent="-227013" algn="l" rtl="0" eaLnBrk="0" fontAlgn="base" hangingPunct="0">
        <a:spcBef>
          <a:spcPct val="20000"/>
        </a:spcBef>
        <a:spcAft>
          <a:spcPct val="0"/>
        </a:spcAft>
        <a:buChar char="–"/>
        <a:defRPr sz="2000">
          <a:solidFill>
            <a:schemeClr val="tx1"/>
          </a:solidFill>
          <a:latin typeface="+mn-lt"/>
        </a:defRPr>
      </a:lvl4pPr>
      <a:lvl5pPr marL="2052638" indent="-227013" algn="l" rtl="0" eaLnBrk="0" fontAlgn="base" hangingPunct="0">
        <a:spcBef>
          <a:spcPct val="20000"/>
        </a:spcBef>
        <a:spcAft>
          <a:spcPct val="0"/>
        </a:spcAft>
        <a:buChar char="»"/>
        <a:defRPr sz="2000">
          <a:solidFill>
            <a:schemeClr val="tx1"/>
          </a:solidFill>
          <a:latin typeface="+mn-lt"/>
        </a:defRPr>
      </a:lvl5pPr>
      <a:lvl6pPr marL="2510215" indent="-228204" algn="l" rtl="0" fontAlgn="base">
        <a:spcBef>
          <a:spcPct val="20000"/>
        </a:spcBef>
        <a:spcAft>
          <a:spcPct val="0"/>
        </a:spcAft>
        <a:buChar char="»"/>
        <a:defRPr sz="2000">
          <a:solidFill>
            <a:schemeClr val="tx1"/>
          </a:solidFill>
          <a:latin typeface="+mn-lt"/>
        </a:defRPr>
      </a:lvl6pPr>
      <a:lvl7pPr marL="2966627" indent="-228204" algn="l" rtl="0" fontAlgn="base">
        <a:spcBef>
          <a:spcPct val="20000"/>
        </a:spcBef>
        <a:spcAft>
          <a:spcPct val="0"/>
        </a:spcAft>
        <a:buChar char="»"/>
        <a:defRPr sz="2000">
          <a:solidFill>
            <a:schemeClr val="tx1"/>
          </a:solidFill>
          <a:latin typeface="+mn-lt"/>
        </a:defRPr>
      </a:lvl7pPr>
      <a:lvl8pPr marL="3423028" indent="-228204" algn="l" rtl="0" fontAlgn="base">
        <a:spcBef>
          <a:spcPct val="20000"/>
        </a:spcBef>
        <a:spcAft>
          <a:spcPct val="0"/>
        </a:spcAft>
        <a:buChar char="»"/>
        <a:defRPr sz="2000">
          <a:solidFill>
            <a:schemeClr val="tx1"/>
          </a:solidFill>
          <a:latin typeface="+mn-lt"/>
        </a:defRPr>
      </a:lvl8pPr>
      <a:lvl9pPr marL="3879428" indent="-2282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807" rtl="0" eaLnBrk="1" latinLnBrk="0" hangingPunct="1">
        <a:defRPr sz="1800" kern="1200">
          <a:solidFill>
            <a:schemeClr val="tx1"/>
          </a:solidFill>
          <a:latin typeface="+mn-lt"/>
          <a:ea typeface="+mn-ea"/>
          <a:cs typeface="+mn-cs"/>
        </a:defRPr>
      </a:lvl1pPr>
      <a:lvl2pPr marL="456407"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17" algn="l" defTabSz="912807" rtl="0" eaLnBrk="1" latinLnBrk="0" hangingPunct="1">
        <a:defRPr sz="1800" kern="1200">
          <a:solidFill>
            <a:schemeClr val="tx1"/>
          </a:solidFill>
          <a:latin typeface="+mn-lt"/>
          <a:ea typeface="+mn-ea"/>
          <a:cs typeface="+mn-cs"/>
        </a:defRPr>
      </a:lvl4pPr>
      <a:lvl5pPr marL="1825616" algn="l" defTabSz="912807" rtl="0" eaLnBrk="1" latinLnBrk="0" hangingPunct="1">
        <a:defRPr sz="1800" kern="1200">
          <a:solidFill>
            <a:schemeClr val="tx1"/>
          </a:solidFill>
          <a:latin typeface="+mn-lt"/>
          <a:ea typeface="+mn-ea"/>
          <a:cs typeface="+mn-cs"/>
        </a:defRPr>
      </a:lvl5pPr>
      <a:lvl6pPr marL="2282021" algn="l" defTabSz="912807" rtl="0" eaLnBrk="1" latinLnBrk="0" hangingPunct="1">
        <a:defRPr sz="1800" kern="1200">
          <a:solidFill>
            <a:schemeClr val="tx1"/>
          </a:solidFill>
          <a:latin typeface="+mn-lt"/>
          <a:ea typeface="+mn-ea"/>
          <a:cs typeface="+mn-cs"/>
        </a:defRPr>
      </a:lvl6pPr>
      <a:lvl7pPr marL="2738421" algn="l" defTabSz="912807" rtl="0" eaLnBrk="1" latinLnBrk="0" hangingPunct="1">
        <a:defRPr sz="1800" kern="1200">
          <a:solidFill>
            <a:schemeClr val="tx1"/>
          </a:solidFill>
          <a:latin typeface="+mn-lt"/>
          <a:ea typeface="+mn-ea"/>
          <a:cs typeface="+mn-cs"/>
        </a:defRPr>
      </a:lvl7pPr>
      <a:lvl8pPr marL="3194825" algn="l" defTabSz="912807" rtl="0" eaLnBrk="1" latinLnBrk="0" hangingPunct="1">
        <a:defRPr sz="1800" kern="1200">
          <a:solidFill>
            <a:schemeClr val="tx1"/>
          </a:solidFill>
          <a:latin typeface="+mn-lt"/>
          <a:ea typeface="+mn-ea"/>
          <a:cs typeface="+mn-cs"/>
        </a:defRPr>
      </a:lvl8pPr>
      <a:lvl9pPr marL="3651228" algn="l" defTabSz="9128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268" tIns="45639" rIns="91268" bIns="45639" numCol="1" anchor="t" anchorCtr="0" compatLnSpc="1">
            <a:prstTxWarp prst="textNoShape">
              <a:avLst/>
            </a:prstTxWarp>
          </a:bodyPr>
          <a:lstStyle>
            <a:lvl1pPr defTabSz="912807">
              <a:defRPr sz="1400" dirty="0">
                <a:solidFill>
                  <a:srgbClr val="000000"/>
                </a:solidFill>
                <a:latin typeface="+mn-lt"/>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268" tIns="45639" rIns="91268" bIns="45639" numCol="1" anchor="t" anchorCtr="0" compatLnSpc="1">
            <a:prstTxWarp prst="textNoShape">
              <a:avLst/>
            </a:prstTxWarp>
          </a:bodyPr>
          <a:lstStyle>
            <a:lvl1pPr algn="ctr" defTabSz="912807">
              <a:defRPr sz="1400" dirty="0">
                <a:solidFill>
                  <a:srgbClr val="000000"/>
                </a:solidFill>
                <a:latin typeface="+mn-lt"/>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268" tIns="45639" rIns="91268" bIns="45639" numCol="1" anchor="t" anchorCtr="0" compatLnSpc="1">
            <a:prstTxWarp prst="textNoShape">
              <a:avLst/>
            </a:prstTxWarp>
          </a:bodyPr>
          <a:lstStyle>
            <a:lvl1pPr algn="r" defTabSz="912807">
              <a:defRPr sz="1400">
                <a:solidFill>
                  <a:srgbClr val="000000"/>
                </a:solidFill>
                <a:latin typeface="+mn-lt"/>
                <a:cs typeface="+mn-cs"/>
              </a:defRPr>
            </a:lvl1pPr>
          </a:lstStyle>
          <a:p>
            <a:pPr>
              <a:defRPr/>
            </a:pPr>
            <a:fld id="{C307FF6D-9DF6-495D-9F93-DECF008D4056}"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21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407" algn="ctr" rtl="0" fontAlgn="base">
        <a:spcBef>
          <a:spcPct val="0"/>
        </a:spcBef>
        <a:spcAft>
          <a:spcPct val="0"/>
        </a:spcAft>
        <a:defRPr sz="4400">
          <a:solidFill>
            <a:schemeClr val="tx2"/>
          </a:solidFill>
          <a:latin typeface="Arial" charset="0"/>
        </a:defRPr>
      </a:lvl6pPr>
      <a:lvl7pPr marL="912807" algn="ctr" rtl="0" fontAlgn="base">
        <a:spcBef>
          <a:spcPct val="0"/>
        </a:spcBef>
        <a:spcAft>
          <a:spcPct val="0"/>
        </a:spcAft>
        <a:defRPr sz="4400">
          <a:solidFill>
            <a:schemeClr val="tx2"/>
          </a:solidFill>
          <a:latin typeface="Arial" charset="0"/>
        </a:defRPr>
      </a:lvl7pPr>
      <a:lvl8pPr marL="1369217" algn="ctr" rtl="0" fontAlgn="base">
        <a:spcBef>
          <a:spcPct val="0"/>
        </a:spcBef>
        <a:spcAft>
          <a:spcPct val="0"/>
        </a:spcAft>
        <a:defRPr sz="4400">
          <a:solidFill>
            <a:schemeClr val="tx2"/>
          </a:solidFill>
          <a:latin typeface="Arial" charset="0"/>
        </a:defRPr>
      </a:lvl8pPr>
      <a:lvl9pPr marL="1825616"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39825" indent="-227013" algn="l" rtl="0" eaLnBrk="0" fontAlgn="base" hangingPunct="0">
        <a:spcBef>
          <a:spcPct val="20000"/>
        </a:spcBef>
        <a:spcAft>
          <a:spcPct val="0"/>
        </a:spcAft>
        <a:buChar char="•"/>
        <a:defRPr sz="2400">
          <a:solidFill>
            <a:schemeClr val="tx1"/>
          </a:solidFill>
          <a:latin typeface="+mn-lt"/>
        </a:defRPr>
      </a:lvl3pPr>
      <a:lvl4pPr marL="1597025" indent="-227013" algn="l" rtl="0" eaLnBrk="0" fontAlgn="base" hangingPunct="0">
        <a:spcBef>
          <a:spcPct val="20000"/>
        </a:spcBef>
        <a:spcAft>
          <a:spcPct val="0"/>
        </a:spcAft>
        <a:buChar char="–"/>
        <a:defRPr sz="2000">
          <a:solidFill>
            <a:schemeClr val="tx1"/>
          </a:solidFill>
          <a:latin typeface="+mn-lt"/>
        </a:defRPr>
      </a:lvl4pPr>
      <a:lvl5pPr marL="2052638" indent="-227013" algn="l" rtl="0" eaLnBrk="0" fontAlgn="base" hangingPunct="0">
        <a:spcBef>
          <a:spcPct val="20000"/>
        </a:spcBef>
        <a:spcAft>
          <a:spcPct val="0"/>
        </a:spcAft>
        <a:buChar char="»"/>
        <a:defRPr sz="2000">
          <a:solidFill>
            <a:schemeClr val="tx1"/>
          </a:solidFill>
          <a:latin typeface="+mn-lt"/>
        </a:defRPr>
      </a:lvl5pPr>
      <a:lvl6pPr marL="2510215" indent="-228204" algn="l" rtl="0" fontAlgn="base">
        <a:spcBef>
          <a:spcPct val="20000"/>
        </a:spcBef>
        <a:spcAft>
          <a:spcPct val="0"/>
        </a:spcAft>
        <a:buChar char="»"/>
        <a:defRPr sz="2000">
          <a:solidFill>
            <a:schemeClr val="tx1"/>
          </a:solidFill>
          <a:latin typeface="+mn-lt"/>
        </a:defRPr>
      </a:lvl6pPr>
      <a:lvl7pPr marL="2966627" indent="-228204" algn="l" rtl="0" fontAlgn="base">
        <a:spcBef>
          <a:spcPct val="20000"/>
        </a:spcBef>
        <a:spcAft>
          <a:spcPct val="0"/>
        </a:spcAft>
        <a:buChar char="»"/>
        <a:defRPr sz="2000">
          <a:solidFill>
            <a:schemeClr val="tx1"/>
          </a:solidFill>
          <a:latin typeface="+mn-lt"/>
        </a:defRPr>
      </a:lvl7pPr>
      <a:lvl8pPr marL="3423028" indent="-228204" algn="l" rtl="0" fontAlgn="base">
        <a:spcBef>
          <a:spcPct val="20000"/>
        </a:spcBef>
        <a:spcAft>
          <a:spcPct val="0"/>
        </a:spcAft>
        <a:buChar char="»"/>
        <a:defRPr sz="2000">
          <a:solidFill>
            <a:schemeClr val="tx1"/>
          </a:solidFill>
          <a:latin typeface="+mn-lt"/>
        </a:defRPr>
      </a:lvl8pPr>
      <a:lvl9pPr marL="3879428" indent="-2282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807" rtl="0" eaLnBrk="1" latinLnBrk="0" hangingPunct="1">
        <a:defRPr sz="1800" kern="1200">
          <a:solidFill>
            <a:schemeClr val="tx1"/>
          </a:solidFill>
          <a:latin typeface="+mn-lt"/>
          <a:ea typeface="+mn-ea"/>
          <a:cs typeface="+mn-cs"/>
        </a:defRPr>
      </a:lvl1pPr>
      <a:lvl2pPr marL="456407"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17" algn="l" defTabSz="912807" rtl="0" eaLnBrk="1" latinLnBrk="0" hangingPunct="1">
        <a:defRPr sz="1800" kern="1200">
          <a:solidFill>
            <a:schemeClr val="tx1"/>
          </a:solidFill>
          <a:latin typeface="+mn-lt"/>
          <a:ea typeface="+mn-ea"/>
          <a:cs typeface="+mn-cs"/>
        </a:defRPr>
      </a:lvl4pPr>
      <a:lvl5pPr marL="1825616" algn="l" defTabSz="912807" rtl="0" eaLnBrk="1" latinLnBrk="0" hangingPunct="1">
        <a:defRPr sz="1800" kern="1200">
          <a:solidFill>
            <a:schemeClr val="tx1"/>
          </a:solidFill>
          <a:latin typeface="+mn-lt"/>
          <a:ea typeface="+mn-ea"/>
          <a:cs typeface="+mn-cs"/>
        </a:defRPr>
      </a:lvl5pPr>
      <a:lvl6pPr marL="2282021" algn="l" defTabSz="912807" rtl="0" eaLnBrk="1" latinLnBrk="0" hangingPunct="1">
        <a:defRPr sz="1800" kern="1200">
          <a:solidFill>
            <a:schemeClr val="tx1"/>
          </a:solidFill>
          <a:latin typeface="+mn-lt"/>
          <a:ea typeface="+mn-ea"/>
          <a:cs typeface="+mn-cs"/>
        </a:defRPr>
      </a:lvl6pPr>
      <a:lvl7pPr marL="2738421" algn="l" defTabSz="912807" rtl="0" eaLnBrk="1" latinLnBrk="0" hangingPunct="1">
        <a:defRPr sz="1800" kern="1200">
          <a:solidFill>
            <a:schemeClr val="tx1"/>
          </a:solidFill>
          <a:latin typeface="+mn-lt"/>
          <a:ea typeface="+mn-ea"/>
          <a:cs typeface="+mn-cs"/>
        </a:defRPr>
      </a:lvl7pPr>
      <a:lvl8pPr marL="3194825" algn="l" defTabSz="912807" rtl="0" eaLnBrk="1" latinLnBrk="0" hangingPunct="1">
        <a:defRPr sz="1800" kern="1200">
          <a:solidFill>
            <a:schemeClr val="tx1"/>
          </a:solidFill>
          <a:latin typeface="+mn-lt"/>
          <a:ea typeface="+mn-ea"/>
          <a:cs typeface="+mn-cs"/>
        </a:defRPr>
      </a:lvl8pPr>
      <a:lvl9pPr marL="3651228" algn="l" defTabSz="91280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268" tIns="45639" rIns="91268" bIns="45639" rtlCol="0" anchor="ctr"/>
          <a:lstStyle>
            <a:lvl1pPr algn="l" defTabSz="912807" fontAlgn="auto">
              <a:spcBef>
                <a:spcPts val="0"/>
              </a:spcBef>
              <a:spcAft>
                <a:spcPts val="0"/>
              </a:spcAft>
              <a:defRPr sz="1200">
                <a:solidFill>
                  <a:prstClr val="white">
                    <a:tint val="75000"/>
                  </a:prstClr>
                </a:solidFill>
                <a:latin typeface="+mn-lt"/>
                <a:cs typeface="+mn-cs"/>
              </a:defRPr>
            </a:lvl1pPr>
          </a:lstStyle>
          <a:p>
            <a:pPr>
              <a:defRPr/>
            </a:pPr>
            <a:fld id="{C994A072-0FFD-47C8-8AD1-425F2D37EAE6}" type="datetimeFigureOut">
              <a:rPr lang="en-US"/>
              <a:pPr>
                <a:defRPr/>
              </a:pPr>
              <a:t>8/29/2012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68" tIns="45639" rIns="91268" bIns="45639" rtlCol="0" anchor="ctr"/>
          <a:lstStyle>
            <a:lvl1pPr algn="ctr" defTabSz="912807" fontAlgn="auto">
              <a:spcBef>
                <a:spcPts val="0"/>
              </a:spcBef>
              <a:spcAft>
                <a:spcPts val="0"/>
              </a:spcAft>
              <a:defRPr sz="1200" dirty="0">
                <a:solidFill>
                  <a:prstClr val="white">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68" tIns="45639" rIns="91268" bIns="45639" rtlCol="0" anchor="ctr"/>
          <a:lstStyle>
            <a:lvl1pPr algn="r" defTabSz="912807" fontAlgn="auto">
              <a:spcBef>
                <a:spcPts val="0"/>
              </a:spcBef>
              <a:spcAft>
                <a:spcPts val="0"/>
              </a:spcAft>
              <a:defRPr sz="1200">
                <a:solidFill>
                  <a:prstClr val="white">
                    <a:tint val="75000"/>
                  </a:prstClr>
                </a:solidFill>
                <a:latin typeface="+mn-lt"/>
                <a:cs typeface="+mn-cs"/>
              </a:defRPr>
            </a:lvl1pPr>
          </a:lstStyle>
          <a:p>
            <a:pPr>
              <a:defRPr/>
            </a:pPr>
            <a:fld id="{EE56DB22-F32D-49E7-96A2-DA41E429268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1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407" algn="ctr" rtl="0" fontAlgn="base">
        <a:spcBef>
          <a:spcPct val="0"/>
        </a:spcBef>
        <a:spcAft>
          <a:spcPct val="0"/>
        </a:spcAft>
        <a:defRPr sz="4400">
          <a:solidFill>
            <a:schemeClr val="tx1"/>
          </a:solidFill>
          <a:latin typeface="Calibri" pitchFamily="34" charset="0"/>
        </a:defRPr>
      </a:lvl6pPr>
      <a:lvl7pPr marL="912807" algn="ctr" rtl="0" fontAlgn="base">
        <a:spcBef>
          <a:spcPct val="0"/>
        </a:spcBef>
        <a:spcAft>
          <a:spcPct val="0"/>
        </a:spcAft>
        <a:defRPr sz="4400">
          <a:solidFill>
            <a:schemeClr val="tx1"/>
          </a:solidFill>
          <a:latin typeface="Calibri" pitchFamily="34" charset="0"/>
        </a:defRPr>
      </a:lvl7pPr>
      <a:lvl8pPr marL="1369217" algn="ctr" rtl="0" fontAlgn="base">
        <a:spcBef>
          <a:spcPct val="0"/>
        </a:spcBef>
        <a:spcAft>
          <a:spcPct val="0"/>
        </a:spcAft>
        <a:defRPr sz="4400">
          <a:solidFill>
            <a:schemeClr val="tx1"/>
          </a:solidFill>
          <a:latin typeface="Calibri" pitchFamily="34" charset="0"/>
        </a:defRPr>
      </a:lvl8pPr>
      <a:lvl9pPr marL="1825616"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215" indent="-228204"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627" indent="-228204"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028" indent="-228204"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428" indent="-228204"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07" rtl="0" eaLnBrk="1" latinLnBrk="0" hangingPunct="1">
        <a:defRPr sz="1800" kern="1200">
          <a:solidFill>
            <a:schemeClr val="tx1"/>
          </a:solidFill>
          <a:latin typeface="+mn-lt"/>
          <a:ea typeface="+mn-ea"/>
          <a:cs typeface="+mn-cs"/>
        </a:defRPr>
      </a:lvl1pPr>
      <a:lvl2pPr marL="456407"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17" algn="l" defTabSz="912807" rtl="0" eaLnBrk="1" latinLnBrk="0" hangingPunct="1">
        <a:defRPr sz="1800" kern="1200">
          <a:solidFill>
            <a:schemeClr val="tx1"/>
          </a:solidFill>
          <a:latin typeface="+mn-lt"/>
          <a:ea typeface="+mn-ea"/>
          <a:cs typeface="+mn-cs"/>
        </a:defRPr>
      </a:lvl4pPr>
      <a:lvl5pPr marL="1825616" algn="l" defTabSz="912807" rtl="0" eaLnBrk="1" latinLnBrk="0" hangingPunct="1">
        <a:defRPr sz="1800" kern="1200">
          <a:solidFill>
            <a:schemeClr val="tx1"/>
          </a:solidFill>
          <a:latin typeface="+mn-lt"/>
          <a:ea typeface="+mn-ea"/>
          <a:cs typeface="+mn-cs"/>
        </a:defRPr>
      </a:lvl5pPr>
      <a:lvl6pPr marL="2282021" algn="l" defTabSz="912807" rtl="0" eaLnBrk="1" latinLnBrk="0" hangingPunct="1">
        <a:defRPr sz="1800" kern="1200">
          <a:solidFill>
            <a:schemeClr val="tx1"/>
          </a:solidFill>
          <a:latin typeface="+mn-lt"/>
          <a:ea typeface="+mn-ea"/>
          <a:cs typeface="+mn-cs"/>
        </a:defRPr>
      </a:lvl6pPr>
      <a:lvl7pPr marL="2738421" algn="l" defTabSz="912807" rtl="0" eaLnBrk="1" latinLnBrk="0" hangingPunct="1">
        <a:defRPr sz="1800" kern="1200">
          <a:solidFill>
            <a:schemeClr val="tx1"/>
          </a:solidFill>
          <a:latin typeface="+mn-lt"/>
          <a:ea typeface="+mn-ea"/>
          <a:cs typeface="+mn-cs"/>
        </a:defRPr>
      </a:lvl7pPr>
      <a:lvl8pPr marL="3194825" algn="l" defTabSz="912807" rtl="0" eaLnBrk="1" latinLnBrk="0" hangingPunct="1">
        <a:defRPr sz="1800" kern="1200">
          <a:solidFill>
            <a:schemeClr val="tx1"/>
          </a:solidFill>
          <a:latin typeface="+mn-lt"/>
          <a:ea typeface="+mn-ea"/>
          <a:cs typeface="+mn-cs"/>
        </a:defRPr>
      </a:lvl8pPr>
      <a:lvl9pPr marL="3651228" algn="l" defTabSz="91280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lIns="91268" tIns="45639" rIns="91268" bIns="45639"/>
          <a:lstStyle/>
          <a:p>
            <a:pPr defTabSz="912807">
              <a:defRPr/>
            </a:pPr>
            <a:endParaRPr lang="en-US" dirty="0">
              <a:solidFill>
                <a:prstClr val="white"/>
              </a:solidFill>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lIns="91268" tIns="45639" rIns="91268" bIns="45639"/>
          <a:lstStyle/>
          <a:p>
            <a:pPr defTabSz="912807">
              <a:defRPr/>
            </a:pPr>
            <a:endParaRPr lang="en-US" dirty="0">
              <a:solidFill>
                <a:prstClr val="white"/>
              </a:solidFill>
              <a:latin typeface="+mn-lt"/>
              <a:cs typeface="+mn-cs"/>
            </a:endParaRPr>
          </a:p>
        </p:txBody>
      </p:sp>
      <p:sp>
        <p:nvSpPr>
          <p:cNvPr id="8196"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39" tIns="45639" rIns="45639" bIns="45639" numCol="1" anchor="ctr" anchorCtr="0" compatLnSpc="1">
            <a:prstTxWarp prst="textNoShape">
              <a:avLst/>
            </a:prstTxWarp>
          </a:bodyPr>
          <a:lstStyle/>
          <a:p>
            <a:pPr lvl="0"/>
            <a:r>
              <a:rPr lang="en-US" smtClean="0"/>
              <a:t>Click to edit Master title style</a:t>
            </a:r>
          </a:p>
        </p:txBody>
      </p:sp>
      <p:sp>
        <p:nvSpPr>
          <p:cNvPr id="8197"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lIns="91268" tIns="45639" rIns="91268" bIns="0" anchor="b"/>
          <a:lstStyle>
            <a:lvl1pPr algn="l" defTabSz="912807" eaLnBrk="1" latinLnBrk="0" hangingPunct="1">
              <a:defRPr kumimoji="0" sz="1000">
                <a:solidFill>
                  <a:srgbClr val="D4D2D0">
                    <a:shade val="50000"/>
                  </a:srgbClr>
                </a:solidFill>
                <a:latin typeface="+mn-lt"/>
                <a:cs typeface="+mn-cs"/>
              </a:defRPr>
            </a:lvl1pPr>
          </a:lstStyle>
          <a:p>
            <a:pPr>
              <a:defRPr/>
            </a:pPr>
            <a:fld id="{5BF85353-2310-4D20-A548-F3A60C0D9796}" type="datetime1">
              <a:rPr lang="en-US"/>
              <a:pPr>
                <a:defRPr/>
              </a:pPr>
              <a:t>8/29/2012</a:t>
            </a:fld>
            <a:endParaRPr lang="en-US" dirty="0"/>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tIns="45639" rIns="0" bIns="0" anchor="b"/>
          <a:lstStyle>
            <a:lvl1pPr algn="ctr" defTabSz="912807" eaLnBrk="1" latinLnBrk="0" hangingPunct="1">
              <a:defRPr kumimoji="0" sz="1000" dirty="0">
                <a:solidFill>
                  <a:srgbClr val="D4D2D0">
                    <a:shade val="50000"/>
                  </a:srgbClr>
                </a:solidFill>
                <a:latin typeface="+mn-lt"/>
                <a:cs typeface="+mn-cs"/>
              </a:defRPr>
            </a:lvl1pPr>
          </a:lstStyle>
          <a:p>
            <a:pPr>
              <a:defRPr/>
            </a:pPr>
            <a:endParaRPr lang="en-US" dirty="0"/>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defTabSz="912807" eaLnBrk="1" latinLnBrk="0" hangingPunct="1">
              <a:defRPr kumimoji="0" sz="1000">
                <a:solidFill>
                  <a:srgbClr val="D4D2D0">
                    <a:shade val="50000"/>
                  </a:srgbClr>
                </a:solidFill>
                <a:latin typeface="+mn-lt"/>
                <a:cs typeface="+mn-cs"/>
              </a:defRPr>
            </a:lvl1pPr>
          </a:lstStyle>
          <a:p>
            <a:pPr>
              <a:defRPr/>
            </a:pPr>
            <a:fld id="{B058C540-8807-4B5F-96B4-2E7F9D2971C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20" r:id="rId1"/>
    <p:sldLayoutId id="2147484221" r:id="rId2"/>
  </p:sldLayoutIdLst>
  <p:hf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6407" algn="l" rtl="0" fontAlgn="base">
        <a:spcBef>
          <a:spcPct val="0"/>
        </a:spcBef>
        <a:spcAft>
          <a:spcPct val="0"/>
        </a:spcAft>
        <a:defRPr sz="4600">
          <a:solidFill>
            <a:schemeClr val="tx1"/>
          </a:solidFill>
          <a:latin typeface="Franklin Gothic Book" pitchFamily="34" charset="0"/>
        </a:defRPr>
      </a:lvl6pPr>
      <a:lvl7pPr marL="912807" algn="l" rtl="0" fontAlgn="base">
        <a:spcBef>
          <a:spcPct val="0"/>
        </a:spcBef>
        <a:spcAft>
          <a:spcPct val="0"/>
        </a:spcAft>
        <a:defRPr sz="4600">
          <a:solidFill>
            <a:schemeClr val="tx1"/>
          </a:solidFill>
          <a:latin typeface="Franklin Gothic Book" pitchFamily="34" charset="0"/>
        </a:defRPr>
      </a:lvl7pPr>
      <a:lvl8pPr marL="1369217" algn="l" rtl="0" fontAlgn="base">
        <a:spcBef>
          <a:spcPct val="0"/>
        </a:spcBef>
        <a:spcAft>
          <a:spcPct val="0"/>
        </a:spcAft>
        <a:defRPr sz="4600">
          <a:solidFill>
            <a:schemeClr val="tx1"/>
          </a:solidFill>
          <a:latin typeface="Franklin Gothic Book" pitchFamily="34" charset="0"/>
        </a:defRPr>
      </a:lvl8pPr>
      <a:lvl9pPr marL="1825616" algn="l" rtl="0" fontAlgn="base">
        <a:spcBef>
          <a:spcPct val="0"/>
        </a:spcBef>
        <a:spcAft>
          <a:spcPct val="0"/>
        </a:spcAft>
        <a:defRPr sz="4600">
          <a:solidFill>
            <a:schemeClr val="tx1"/>
          </a:solidFill>
          <a:latin typeface="Franklin Gothic Book" pitchFamily="34" charset="0"/>
        </a:defRPr>
      </a:lvl9pPr>
    </p:titleStyle>
    <p:bodyStyle>
      <a:lvl1pPr marL="417513" indent="-381000"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0725" indent="-271463"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1713" indent="-254000"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6350" indent="-234950"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5900" indent="-180975"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697820" indent="-182542"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16895" indent="-182542"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5958" indent="-182542"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27625" indent="-182542"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407" algn="l" rtl="0" eaLnBrk="1" latinLnBrk="0" hangingPunct="1">
        <a:defRPr kumimoji="0" kern="1200">
          <a:solidFill>
            <a:schemeClr val="tx1"/>
          </a:solidFill>
          <a:latin typeface="+mn-lt"/>
          <a:ea typeface="+mn-ea"/>
          <a:cs typeface="+mn-cs"/>
        </a:defRPr>
      </a:lvl2pPr>
      <a:lvl3pPr marL="912807" algn="l" rtl="0" eaLnBrk="1" latinLnBrk="0" hangingPunct="1">
        <a:defRPr kumimoji="0" kern="1200">
          <a:solidFill>
            <a:schemeClr val="tx1"/>
          </a:solidFill>
          <a:latin typeface="+mn-lt"/>
          <a:ea typeface="+mn-ea"/>
          <a:cs typeface="+mn-cs"/>
        </a:defRPr>
      </a:lvl3pPr>
      <a:lvl4pPr marL="1369217" algn="l" rtl="0" eaLnBrk="1" latinLnBrk="0" hangingPunct="1">
        <a:defRPr kumimoji="0" kern="1200">
          <a:solidFill>
            <a:schemeClr val="tx1"/>
          </a:solidFill>
          <a:latin typeface="+mn-lt"/>
          <a:ea typeface="+mn-ea"/>
          <a:cs typeface="+mn-cs"/>
        </a:defRPr>
      </a:lvl4pPr>
      <a:lvl5pPr marL="1825616" algn="l" rtl="0" eaLnBrk="1" latinLnBrk="0" hangingPunct="1">
        <a:defRPr kumimoji="0" kern="1200">
          <a:solidFill>
            <a:schemeClr val="tx1"/>
          </a:solidFill>
          <a:latin typeface="+mn-lt"/>
          <a:ea typeface="+mn-ea"/>
          <a:cs typeface="+mn-cs"/>
        </a:defRPr>
      </a:lvl5pPr>
      <a:lvl6pPr marL="2282021" algn="l" rtl="0" eaLnBrk="1" latinLnBrk="0" hangingPunct="1">
        <a:defRPr kumimoji="0" kern="1200">
          <a:solidFill>
            <a:schemeClr val="tx1"/>
          </a:solidFill>
          <a:latin typeface="+mn-lt"/>
          <a:ea typeface="+mn-ea"/>
          <a:cs typeface="+mn-cs"/>
        </a:defRPr>
      </a:lvl6pPr>
      <a:lvl7pPr marL="2738421" algn="l" rtl="0" eaLnBrk="1" latinLnBrk="0" hangingPunct="1">
        <a:defRPr kumimoji="0" kern="1200">
          <a:solidFill>
            <a:schemeClr val="tx1"/>
          </a:solidFill>
          <a:latin typeface="+mn-lt"/>
          <a:ea typeface="+mn-ea"/>
          <a:cs typeface="+mn-cs"/>
        </a:defRPr>
      </a:lvl7pPr>
      <a:lvl8pPr marL="3194825" algn="l" rtl="0" eaLnBrk="1" latinLnBrk="0" hangingPunct="1">
        <a:defRPr kumimoji="0" kern="1200">
          <a:solidFill>
            <a:schemeClr val="tx1"/>
          </a:solidFill>
          <a:latin typeface="+mn-lt"/>
          <a:ea typeface="+mn-ea"/>
          <a:cs typeface="+mn-cs"/>
        </a:defRPr>
      </a:lvl8pPr>
      <a:lvl9pPr marL="3651228"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8" tIns="45639" rIns="91268"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268" tIns="45639" rIns="91268" bIns="45639" rtlCol="0" anchor="ctr"/>
          <a:lstStyle>
            <a:lvl1pPr algn="l" defTabSz="912807" fontAlgn="auto">
              <a:spcBef>
                <a:spcPts val="0"/>
              </a:spcBef>
              <a:spcAft>
                <a:spcPts val="0"/>
              </a:spcAft>
              <a:defRPr sz="1200">
                <a:solidFill>
                  <a:prstClr val="black">
                    <a:tint val="75000"/>
                  </a:prstClr>
                </a:solidFill>
                <a:latin typeface="+mn-lt"/>
                <a:cs typeface="+mn-cs"/>
              </a:defRPr>
            </a:lvl1pPr>
          </a:lstStyle>
          <a:p>
            <a:pPr>
              <a:defRPr/>
            </a:pPr>
            <a:fld id="{0EEFB477-E270-4259-B046-99B66423A61F}" type="datetime1">
              <a:rPr lang="en-US"/>
              <a:pPr>
                <a:defRPr/>
              </a:pPr>
              <a:t>8/29/2012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68" tIns="45639" rIns="91268" bIns="45639" rtlCol="0" anchor="ctr"/>
          <a:lstStyle>
            <a:lvl1pPr algn="ctr" defTabSz="912807" fontAlgn="auto">
              <a:spcBef>
                <a:spcPts val="0"/>
              </a:spcBef>
              <a:spcAft>
                <a:spcPts val="0"/>
              </a:spcAft>
              <a:defRPr sz="1200" dirty="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68" tIns="45639" rIns="91268" bIns="45639" rtlCol="0" anchor="ctr"/>
          <a:lstStyle>
            <a:lvl1pPr algn="r" defTabSz="912807" fontAlgn="auto">
              <a:spcBef>
                <a:spcPts val="0"/>
              </a:spcBef>
              <a:spcAft>
                <a:spcPts val="0"/>
              </a:spcAft>
              <a:defRPr sz="1200">
                <a:solidFill>
                  <a:prstClr val="black">
                    <a:tint val="75000"/>
                  </a:prstClr>
                </a:solidFill>
                <a:latin typeface="+mn-lt"/>
                <a:cs typeface="+mn-cs"/>
              </a:defRPr>
            </a:lvl1pPr>
          </a:lstStyle>
          <a:p>
            <a:pPr>
              <a:defRPr/>
            </a:pPr>
            <a:fld id="{1CFB0EA8-11B0-4454-8609-F4733BF574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407" algn="ctr" rtl="0" fontAlgn="base">
        <a:spcBef>
          <a:spcPct val="0"/>
        </a:spcBef>
        <a:spcAft>
          <a:spcPct val="0"/>
        </a:spcAft>
        <a:defRPr sz="4400">
          <a:solidFill>
            <a:schemeClr val="tx1"/>
          </a:solidFill>
          <a:latin typeface="Calibri" pitchFamily="34" charset="0"/>
        </a:defRPr>
      </a:lvl6pPr>
      <a:lvl7pPr marL="912807" algn="ctr" rtl="0" fontAlgn="base">
        <a:spcBef>
          <a:spcPct val="0"/>
        </a:spcBef>
        <a:spcAft>
          <a:spcPct val="0"/>
        </a:spcAft>
        <a:defRPr sz="4400">
          <a:solidFill>
            <a:schemeClr val="tx1"/>
          </a:solidFill>
          <a:latin typeface="Calibri" pitchFamily="34" charset="0"/>
        </a:defRPr>
      </a:lvl7pPr>
      <a:lvl8pPr marL="1369217" algn="ctr" rtl="0" fontAlgn="base">
        <a:spcBef>
          <a:spcPct val="0"/>
        </a:spcBef>
        <a:spcAft>
          <a:spcPct val="0"/>
        </a:spcAft>
        <a:defRPr sz="4400">
          <a:solidFill>
            <a:schemeClr val="tx1"/>
          </a:solidFill>
          <a:latin typeface="Calibri" pitchFamily="34" charset="0"/>
        </a:defRPr>
      </a:lvl8pPr>
      <a:lvl9pPr marL="1825616"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215" indent="-228204"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627" indent="-228204"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028" indent="-228204"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428" indent="-228204" algn="l" defTabSz="9128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07" rtl="0" eaLnBrk="1" latinLnBrk="0" hangingPunct="1">
        <a:defRPr sz="1800" kern="1200">
          <a:solidFill>
            <a:schemeClr val="tx1"/>
          </a:solidFill>
          <a:latin typeface="+mn-lt"/>
          <a:ea typeface="+mn-ea"/>
          <a:cs typeface="+mn-cs"/>
        </a:defRPr>
      </a:lvl1pPr>
      <a:lvl2pPr marL="456407"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17" algn="l" defTabSz="912807" rtl="0" eaLnBrk="1" latinLnBrk="0" hangingPunct="1">
        <a:defRPr sz="1800" kern="1200">
          <a:solidFill>
            <a:schemeClr val="tx1"/>
          </a:solidFill>
          <a:latin typeface="+mn-lt"/>
          <a:ea typeface="+mn-ea"/>
          <a:cs typeface="+mn-cs"/>
        </a:defRPr>
      </a:lvl4pPr>
      <a:lvl5pPr marL="1825616" algn="l" defTabSz="912807" rtl="0" eaLnBrk="1" latinLnBrk="0" hangingPunct="1">
        <a:defRPr sz="1800" kern="1200">
          <a:solidFill>
            <a:schemeClr val="tx1"/>
          </a:solidFill>
          <a:latin typeface="+mn-lt"/>
          <a:ea typeface="+mn-ea"/>
          <a:cs typeface="+mn-cs"/>
        </a:defRPr>
      </a:lvl5pPr>
      <a:lvl6pPr marL="2282021" algn="l" defTabSz="912807" rtl="0" eaLnBrk="1" latinLnBrk="0" hangingPunct="1">
        <a:defRPr sz="1800" kern="1200">
          <a:solidFill>
            <a:schemeClr val="tx1"/>
          </a:solidFill>
          <a:latin typeface="+mn-lt"/>
          <a:ea typeface="+mn-ea"/>
          <a:cs typeface="+mn-cs"/>
        </a:defRPr>
      </a:lvl6pPr>
      <a:lvl7pPr marL="2738421" algn="l" defTabSz="912807" rtl="0" eaLnBrk="1" latinLnBrk="0" hangingPunct="1">
        <a:defRPr sz="1800" kern="1200">
          <a:solidFill>
            <a:schemeClr val="tx1"/>
          </a:solidFill>
          <a:latin typeface="+mn-lt"/>
          <a:ea typeface="+mn-ea"/>
          <a:cs typeface="+mn-cs"/>
        </a:defRPr>
      </a:lvl7pPr>
      <a:lvl8pPr marL="3194825" algn="l" defTabSz="912807" rtl="0" eaLnBrk="1" latinLnBrk="0" hangingPunct="1">
        <a:defRPr sz="1800" kern="1200">
          <a:solidFill>
            <a:schemeClr val="tx1"/>
          </a:solidFill>
          <a:latin typeface="+mn-lt"/>
          <a:ea typeface="+mn-ea"/>
          <a:cs typeface="+mn-cs"/>
        </a:defRPr>
      </a:lvl8pPr>
      <a:lvl9pPr marL="3651228" algn="l" defTabSz="9128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tmayC2AdkNw"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WIvmE4_KMNw"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hyperlink" Target="http://download.cnet.com/BlingClock-Timer/3000-2350_4-10912976.html" TargetMode="External"/><Relationship Id="rId2" Type="http://schemas.openxmlformats.org/officeDocument/2006/relationships/hyperlink" Target="http://www.m62.net/?s=clock&amp;x=0&amp;y=0" TargetMode="External"/><Relationship Id="rId1" Type="http://schemas.openxmlformats.org/officeDocument/2006/relationships/slideLayout" Target="../slideLayouts/slideLayout2.xml"/><Relationship Id="rId4" Type="http://schemas.openxmlformats.org/officeDocument/2006/relationships/hyperlink" Target="http://people.uncw.edu/ertzbergerj/ppt_timers.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vuH55vUTfVQ" TargetMode="Externa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0" y="0"/>
            <a:ext cx="9144000" cy="6858000"/>
          </a:xfrm>
        </p:spPr>
        <p:txBody>
          <a:bodyPr/>
          <a:lstStyle/>
          <a:p>
            <a:pPr marL="68263" indent="0" algn="ctr" eaLnBrk="1" hangingPunct="1">
              <a:buFont typeface="Wingdings" pitchFamily="2" charset="2"/>
              <a:buNone/>
            </a:pPr>
            <a:endParaRPr lang="en-US" b="1" dirty="0" smtClean="0"/>
          </a:p>
          <a:p>
            <a:pPr marL="68263" indent="0" algn="ctr" eaLnBrk="1" hangingPunct="1">
              <a:buFont typeface="Wingdings" pitchFamily="2" charset="2"/>
              <a:buNone/>
            </a:pPr>
            <a:r>
              <a:rPr lang="en-US" sz="7200" b="1" dirty="0" smtClean="0"/>
              <a:t>How Do I “Motivate” My Students?</a:t>
            </a:r>
          </a:p>
          <a:p>
            <a:pPr marL="68263" indent="0" algn="ctr" eaLnBrk="1" hangingPunct="1">
              <a:buFont typeface="Wingdings" pitchFamily="2" charset="2"/>
              <a:buNone/>
            </a:pPr>
            <a:endParaRPr lang="en-US" b="1" dirty="0" smtClean="0"/>
          </a:p>
          <a:p>
            <a:pPr marL="68263" indent="0" algn="ctr" eaLnBrk="1" hangingPunct="1">
              <a:buFont typeface="Wingdings" pitchFamily="2" charset="2"/>
              <a:buNone/>
            </a:pPr>
            <a:r>
              <a:rPr lang="en-US" sz="3600" b="1" dirty="0" smtClean="0"/>
              <a:t>SMU Center for Teaching Excellence</a:t>
            </a:r>
          </a:p>
          <a:p>
            <a:pPr marL="68263" indent="0" algn="ctr" eaLnBrk="1" hangingPunct="1">
              <a:buFont typeface="Wingdings" pitchFamily="2" charset="2"/>
              <a:buNone/>
            </a:pPr>
            <a:endParaRPr lang="en-US" b="1" dirty="0" smtClean="0"/>
          </a:p>
          <a:p>
            <a:pPr marL="68263" indent="0" algn="ctr" eaLnBrk="1" hangingPunct="1">
              <a:lnSpc>
                <a:spcPts val="3000"/>
              </a:lnSpc>
              <a:buFont typeface="Wingdings" pitchFamily="2" charset="2"/>
              <a:buNone/>
            </a:pPr>
            <a:r>
              <a:rPr lang="en-US" sz="3200" dirty="0" smtClean="0"/>
              <a:t>Don Vandewalle, Chair</a:t>
            </a:r>
          </a:p>
          <a:p>
            <a:pPr marL="68263" indent="0" algn="ctr" eaLnBrk="1" hangingPunct="1">
              <a:lnSpc>
                <a:spcPts val="3000"/>
              </a:lnSpc>
              <a:buFont typeface="Wingdings" pitchFamily="2" charset="2"/>
              <a:buNone/>
            </a:pPr>
            <a:r>
              <a:rPr lang="en-US" sz="3200" dirty="0" smtClean="0"/>
              <a:t>Management and Organizations Department</a:t>
            </a:r>
          </a:p>
          <a:p>
            <a:pPr marL="68263" indent="0" algn="ctr" eaLnBrk="1" hangingPunct="1">
              <a:lnSpc>
                <a:spcPts val="3000"/>
              </a:lnSpc>
              <a:buFont typeface="Wingdings" pitchFamily="2" charset="2"/>
              <a:buNone/>
            </a:pPr>
            <a:r>
              <a:rPr lang="en-US" sz="3200" dirty="0" smtClean="0"/>
              <a:t>Cox School of Business</a:t>
            </a:r>
          </a:p>
          <a:p>
            <a:pPr marL="68263" indent="0" algn="ctr" eaLnBrk="1" hangingPunct="1">
              <a:buFont typeface="Wingdings" pitchFamily="2" charset="2"/>
              <a:buNone/>
            </a:pPr>
            <a:endParaRPr lang="en-US" b="1" dirty="0" smtClean="0"/>
          </a:p>
          <a:p>
            <a:pPr marL="68263" indent="0" algn="ctr" eaLnBrk="1" hangingPunct="1">
              <a:buFont typeface="Wingdings" pitchFamily="2" charset="2"/>
              <a:buNone/>
            </a:pPr>
            <a:endParaRPr lang="en-US" dirty="0" smtClean="0"/>
          </a:p>
          <a:p>
            <a:pPr marL="68263" indent="0" eaLnBrk="1" hangingPunct="1">
              <a:buFont typeface="Wingdings" pitchFamily="2" charset="2"/>
              <a:buNone/>
            </a:pPr>
            <a:endParaRPr lang="en-US" dirty="0" smtClean="0"/>
          </a:p>
        </p:txBody>
      </p:sp>
      <p:sp>
        <p:nvSpPr>
          <p:cNvPr id="6349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5AD67519-8DE9-4546-BD33-9721C670D5AA}" type="slidenum">
              <a:rPr lang="en-US" smtClean="0">
                <a:solidFill>
                  <a:schemeClr val="tx2"/>
                </a:solidFill>
              </a:rPr>
              <a:pPr defTabSz="911225" fontAlgn="base">
                <a:spcBef>
                  <a:spcPct val="0"/>
                </a:spcBef>
                <a:spcAft>
                  <a:spcPct val="0"/>
                </a:spcAft>
                <a:defRPr/>
              </a:pPr>
              <a:t>1</a:t>
            </a:fld>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5925"/>
            <a:ext cx="9072563" cy="5940425"/>
          </a:xfrm>
        </p:spPr>
        <p:txBody>
          <a:bodyPr/>
          <a:lstStyle/>
          <a:p>
            <a:pPr marL="68263" indent="0" algn="ctr" eaLnBrk="1" hangingPunct="1">
              <a:buFont typeface="Wingdings" pitchFamily="2" charset="2"/>
              <a:buNone/>
            </a:pPr>
            <a:r>
              <a:rPr lang="en-US" sz="6600" b="1" dirty="0" smtClean="0"/>
              <a:t>Crucial Insight: </a:t>
            </a:r>
          </a:p>
          <a:p>
            <a:pPr marL="68263" indent="0" algn="ctr" eaLnBrk="1" hangingPunct="1">
              <a:buFont typeface="Wingdings" pitchFamily="2" charset="2"/>
              <a:buNone/>
            </a:pPr>
            <a:r>
              <a:rPr lang="en-US" sz="6600" b="1" dirty="0" smtClean="0"/>
              <a:t>Understand motivation focus and source</a:t>
            </a:r>
          </a:p>
          <a:p>
            <a:pPr marL="68263" indent="0" algn="ctr" eaLnBrk="1" hangingPunct="1">
              <a:buFont typeface="Wingdings" pitchFamily="2" charset="2"/>
              <a:buNone/>
            </a:pPr>
            <a:endParaRPr lang="en-US" sz="1100" b="1" dirty="0" smtClean="0"/>
          </a:p>
          <a:p>
            <a:pPr lvl="4" eaLnBrk="1" hangingPunct="1">
              <a:buFont typeface="Wingdings" pitchFamily="2" charset="2"/>
              <a:buChar char="§"/>
            </a:pPr>
            <a:r>
              <a:rPr lang="en-US" sz="6000" b="1" dirty="0" smtClean="0"/>
              <a:t>Extrinsic Motivation</a:t>
            </a:r>
            <a:endParaRPr lang="en-US" sz="5400" dirty="0" smtClean="0"/>
          </a:p>
          <a:p>
            <a:pPr lvl="4" eaLnBrk="1" hangingPunct="1">
              <a:buFont typeface="Wingdings" pitchFamily="2" charset="2"/>
              <a:buChar char="§"/>
            </a:pPr>
            <a:r>
              <a:rPr lang="en-US" sz="6000" b="1" dirty="0" smtClean="0"/>
              <a:t>Intrinsic Motivation</a:t>
            </a:r>
          </a:p>
        </p:txBody>
      </p:sp>
      <p:sp>
        <p:nvSpPr>
          <p:cNvPr id="8806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0D351A7C-647E-40A7-8D68-CF45FBADDBC8}" type="slidenum">
              <a:rPr lang="en-US" smtClean="0">
                <a:solidFill>
                  <a:schemeClr val="tx2"/>
                </a:solidFill>
              </a:rPr>
              <a:pPr defTabSz="911225" fontAlgn="base">
                <a:spcBef>
                  <a:spcPct val="0"/>
                </a:spcBef>
                <a:spcAft>
                  <a:spcPct val="0"/>
                </a:spcAft>
                <a:defRPr/>
              </a:pPr>
              <a:t>10</a:t>
            </a:fld>
            <a:endParaRPr lang="en-U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74763"/>
          </a:xfrm>
        </p:spPr>
        <p:txBody>
          <a:bodyPr/>
          <a:lstStyle/>
          <a:p>
            <a:pPr algn="ctr" eaLnBrk="1" fontAlgn="auto" hangingPunct="1">
              <a:spcAft>
                <a:spcPts val="0"/>
              </a:spcAft>
              <a:defRPr/>
            </a:pPr>
            <a:r>
              <a:rPr lang="en-US" sz="7200" b="1" dirty="0" smtClean="0">
                <a:solidFill>
                  <a:schemeClr val="tx1"/>
                </a:solidFill>
                <a:latin typeface="+mn-lt"/>
              </a:rPr>
              <a:t>Extrinsic Motivation</a:t>
            </a:r>
            <a:endParaRPr lang="en-US" sz="7200" b="1" dirty="0">
              <a:solidFill>
                <a:schemeClr val="tx1"/>
              </a:solidFill>
              <a:latin typeface="+mn-lt"/>
            </a:endParaRPr>
          </a:p>
        </p:txBody>
      </p:sp>
      <p:sp>
        <p:nvSpPr>
          <p:cNvPr id="3" name="Content Placeholder 2"/>
          <p:cNvSpPr>
            <a:spLocks noGrp="1"/>
          </p:cNvSpPr>
          <p:nvPr>
            <p:ph idx="1"/>
          </p:nvPr>
        </p:nvSpPr>
        <p:spPr>
          <a:xfrm>
            <a:off x="284163" y="1260475"/>
            <a:ext cx="8728075" cy="5597525"/>
          </a:xfrm>
        </p:spPr>
        <p:txBody>
          <a:bodyPr>
            <a:normAutofit/>
          </a:bodyPr>
          <a:lstStyle/>
          <a:p>
            <a:pPr marL="68466" indent="0" eaLnBrk="1" fontAlgn="auto" hangingPunct="1">
              <a:spcAft>
                <a:spcPts val="0"/>
              </a:spcAft>
              <a:buFont typeface="Wingdings"/>
              <a:buNone/>
              <a:defRPr/>
            </a:pPr>
            <a:r>
              <a:rPr lang="en-US" sz="6600" dirty="0" smtClean="0"/>
              <a:t>Engaging </a:t>
            </a:r>
            <a:r>
              <a:rPr lang="en-US" sz="6600" dirty="0"/>
              <a:t>in an </a:t>
            </a:r>
            <a:r>
              <a:rPr lang="en-US" sz="6600" dirty="0" smtClean="0"/>
              <a:t>activity to </a:t>
            </a:r>
            <a:r>
              <a:rPr lang="en-US" sz="6600" dirty="0"/>
              <a:t>attain (or avoid) </a:t>
            </a:r>
            <a:r>
              <a:rPr lang="en-US" sz="6600" dirty="0" smtClean="0"/>
              <a:t>an outcome of a reward or punishment. </a:t>
            </a:r>
            <a:r>
              <a:rPr lang="en-US" sz="6000" dirty="0" smtClean="0"/>
              <a:t>									</a:t>
            </a:r>
            <a:r>
              <a:rPr lang="en-US" sz="3200" dirty="0" smtClean="0">
                <a:sym typeface="Symbol"/>
              </a:rPr>
              <a:t></a:t>
            </a:r>
            <a:r>
              <a:rPr lang="en-US" sz="3200" dirty="0" smtClean="0"/>
              <a:t>Ryan </a:t>
            </a:r>
            <a:r>
              <a:rPr lang="en-US" sz="3200" dirty="0"/>
              <a:t>&amp; Deci, </a:t>
            </a:r>
            <a:r>
              <a:rPr lang="en-US" sz="3200" dirty="0" smtClean="0"/>
              <a:t>2000</a:t>
            </a:r>
            <a:endParaRPr lang="en-US" sz="3200" dirty="0"/>
          </a:p>
          <a:p>
            <a:pPr marL="410769" indent="-342303" eaLnBrk="1" fontAlgn="auto" hangingPunct="1">
              <a:spcAft>
                <a:spcPts val="0"/>
              </a:spcAft>
              <a:buFont typeface="Wingdings"/>
              <a:buChar char=""/>
              <a:defRPr/>
            </a:pPr>
            <a:endParaRPr lang="en-US" dirty="0"/>
          </a:p>
        </p:txBody>
      </p:sp>
      <p:sp>
        <p:nvSpPr>
          <p:cNvPr id="901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4ABFE8B7-7719-4B03-BB01-03DCB2C8CB53}" type="slidenum">
              <a:rPr lang="en-US" smtClean="0">
                <a:solidFill>
                  <a:srgbClr val="D6ECFF"/>
                </a:solidFill>
              </a:rPr>
              <a:pPr defTabSz="911225" fontAlgn="base">
                <a:spcBef>
                  <a:spcPct val="0"/>
                </a:spcBef>
                <a:spcAft>
                  <a:spcPct val="0"/>
                </a:spcAft>
                <a:defRPr/>
              </a:pPr>
              <a:t>11</a:t>
            </a:fld>
            <a:endParaRPr lang="en-US" dirty="0" smtClean="0">
              <a:solidFill>
                <a:srgbClr val="D6EC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8563"/>
          </a:xfrm>
        </p:spPr>
        <p:txBody>
          <a:bodyPr/>
          <a:lstStyle/>
          <a:p>
            <a:pPr algn="ctr" eaLnBrk="1" fontAlgn="auto" hangingPunct="1">
              <a:spcAft>
                <a:spcPts val="0"/>
              </a:spcAft>
              <a:defRPr/>
            </a:pPr>
            <a:r>
              <a:rPr lang="en-US" sz="7200" b="1" dirty="0">
                <a:solidFill>
                  <a:schemeClr val="tx1"/>
                </a:solidFill>
                <a:latin typeface="+mn-lt"/>
              </a:rPr>
              <a:t>Intrinsic M</a:t>
            </a:r>
            <a:r>
              <a:rPr lang="en-US" sz="7200" b="1" dirty="0" smtClean="0">
                <a:solidFill>
                  <a:schemeClr val="tx1"/>
                </a:solidFill>
                <a:latin typeface="+mn-lt"/>
              </a:rPr>
              <a:t>otivation</a:t>
            </a:r>
            <a:endParaRPr lang="en-US" sz="7200" b="1" dirty="0">
              <a:solidFill>
                <a:schemeClr val="tx1"/>
              </a:solidFill>
              <a:latin typeface="+mn-lt"/>
            </a:endParaRPr>
          </a:p>
        </p:txBody>
      </p:sp>
      <p:sp>
        <p:nvSpPr>
          <p:cNvPr id="79875" name="Content Placeholder 2"/>
          <p:cNvSpPr>
            <a:spLocks noGrp="1"/>
          </p:cNvSpPr>
          <p:nvPr>
            <p:ph idx="1"/>
          </p:nvPr>
        </p:nvSpPr>
        <p:spPr>
          <a:xfrm>
            <a:off x="142875" y="1087438"/>
            <a:ext cx="8929688" cy="5770562"/>
          </a:xfrm>
        </p:spPr>
        <p:txBody>
          <a:bodyPr/>
          <a:lstStyle/>
          <a:p>
            <a:pPr marL="68263" indent="0" eaLnBrk="1" hangingPunct="1">
              <a:buFont typeface="Wingdings" pitchFamily="2" charset="2"/>
              <a:buNone/>
            </a:pPr>
            <a:r>
              <a:rPr lang="en-US" sz="6500" dirty="0" smtClean="0"/>
              <a:t>Activity engagement for its inherent satisfactions of the joy and challenge (instead of merely the external outcomes) </a:t>
            </a:r>
          </a:p>
          <a:p>
            <a:pPr marL="68263" indent="0" eaLnBrk="1" hangingPunct="1">
              <a:buFont typeface="Wingdings" pitchFamily="2" charset="2"/>
              <a:buNone/>
            </a:pPr>
            <a:r>
              <a:rPr lang="en-US" sz="3200" dirty="0" smtClean="0">
                <a:sym typeface="Symbol" pitchFamily="18" charset="2"/>
              </a:rPr>
              <a:t>					   </a:t>
            </a:r>
            <a:r>
              <a:rPr lang="en-US" sz="3200" dirty="0" smtClean="0"/>
              <a:t>Ryan &amp; Deci, 2000</a:t>
            </a:r>
          </a:p>
          <a:p>
            <a:pPr marL="68263" indent="0" eaLnBrk="1" hangingPunct="1">
              <a:buFont typeface="Wingdings" pitchFamily="2" charset="2"/>
              <a:buNone/>
            </a:pPr>
            <a:endParaRPr lang="en-US" sz="4800" dirty="0" smtClean="0"/>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6B8CD5AD-FDBD-4EAD-B21F-AFFBB99B56B0}" type="slidenum">
              <a:rPr lang="en-US" smtClean="0">
                <a:solidFill>
                  <a:srgbClr val="D6ECFF"/>
                </a:solidFill>
              </a:rPr>
              <a:pPr defTabSz="911225" fontAlgn="base">
                <a:spcBef>
                  <a:spcPct val="0"/>
                </a:spcBef>
                <a:spcAft>
                  <a:spcPct val="0"/>
                </a:spcAft>
                <a:defRPr/>
              </a:pPr>
              <a:t>12</a:t>
            </a:fld>
            <a:endParaRPr lang="en-US" dirty="0" smtClean="0">
              <a:solidFill>
                <a:srgbClr val="D6EC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558800" y="1165225"/>
            <a:ext cx="8442325" cy="4572000"/>
          </a:xfrm>
        </p:spPr>
        <p:txBody>
          <a:bodyPr/>
          <a:lstStyle/>
          <a:p>
            <a:pPr marL="66675" indent="0">
              <a:buFont typeface="Wingdings" pitchFamily="2" charset="2"/>
              <a:buNone/>
            </a:pPr>
            <a:r>
              <a:rPr lang="en-US" sz="7200" dirty="0" smtClean="0"/>
              <a:t>Should we focus on extrinsic or intrinsic motivation?</a:t>
            </a:r>
          </a:p>
        </p:txBody>
      </p:sp>
      <p:sp>
        <p:nvSpPr>
          <p:cNvPr id="4" name="Slide Number Placeholder 3"/>
          <p:cNvSpPr>
            <a:spLocks noGrp="1"/>
          </p:cNvSpPr>
          <p:nvPr>
            <p:ph type="sldNum" sz="quarter" idx="12"/>
          </p:nvPr>
        </p:nvSpPr>
        <p:spPr/>
        <p:txBody>
          <a:bodyPr/>
          <a:lstStyle/>
          <a:p>
            <a:pPr>
              <a:defRPr/>
            </a:pPr>
            <a:fld id="{9BEE0776-5986-464B-A8F6-220BC760ADFE}"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0"/>
            <a:ext cx="8717280" cy="5878513"/>
          </a:xfrm>
        </p:spPr>
        <p:txBody>
          <a:bodyPr/>
          <a:lstStyle/>
          <a:p>
            <a:pPr marL="66675" indent="0" algn="ctr">
              <a:buFont typeface="Wingdings" pitchFamily="2" charset="2"/>
              <a:buNone/>
            </a:pPr>
            <a:r>
              <a:rPr lang="en-US" sz="6000" b="1" dirty="0" smtClean="0">
                <a:solidFill>
                  <a:srgbClr val="FF0000"/>
                </a:solidFill>
              </a:rPr>
              <a:t>Note for: Both Are Useful</a:t>
            </a:r>
          </a:p>
          <a:p>
            <a:pPr marL="66675" indent="0">
              <a:buFont typeface="Wingdings" pitchFamily="2" charset="2"/>
              <a:buNone/>
            </a:pPr>
            <a:r>
              <a:rPr lang="en-US" sz="4400" dirty="0" smtClean="0"/>
              <a:t>Extrinsic motivation may help capture the calendar</a:t>
            </a:r>
          </a:p>
          <a:p>
            <a:pPr marL="66675" indent="0">
              <a:buFont typeface="Wingdings" pitchFamily="2" charset="2"/>
              <a:buNone/>
            </a:pPr>
            <a:endParaRPr lang="en-US" sz="1000" dirty="0" smtClean="0"/>
          </a:p>
          <a:p>
            <a:pPr marL="66675" indent="0">
              <a:buFont typeface="Wingdings" pitchFamily="2" charset="2"/>
              <a:buNone/>
            </a:pPr>
            <a:r>
              <a:rPr lang="en-US" sz="4400" dirty="0" smtClean="0"/>
              <a:t>But, intrinsic motivation captures the heart, mind, and commitment.</a:t>
            </a:r>
          </a:p>
          <a:p>
            <a:pPr marL="66675" indent="0">
              <a:buFont typeface="Wingdings" pitchFamily="2" charset="2"/>
              <a:buNone/>
            </a:pPr>
            <a:endParaRPr lang="en-US" sz="1000" dirty="0" smtClean="0"/>
          </a:p>
          <a:p>
            <a:pPr marL="66675" indent="0">
              <a:buFont typeface="Wingdings" pitchFamily="2" charset="2"/>
              <a:buNone/>
            </a:pPr>
            <a:r>
              <a:rPr lang="en-US" sz="4400" dirty="0" smtClean="0"/>
              <a:t>So, be careful about relying on only extrinsic motivation to carry all of the weight for student motivation.</a:t>
            </a:r>
            <a:endParaRPr lang="en-US" sz="4400" dirty="0"/>
          </a:p>
          <a:p>
            <a:pPr marL="66675" indent="0">
              <a:buFont typeface="Wingdings" pitchFamily="2" charset="2"/>
              <a:buNone/>
            </a:pPr>
            <a:endParaRPr lang="en-US" sz="4800" dirty="0" smtClean="0"/>
          </a:p>
          <a:p>
            <a:pPr marL="66675" indent="0">
              <a:buFont typeface="Wingdings" pitchFamily="2" charset="2"/>
              <a:buNone/>
            </a:pPr>
            <a:endParaRPr lang="en-US" sz="1200" dirty="0" smtClean="0"/>
          </a:p>
        </p:txBody>
      </p:sp>
      <p:sp>
        <p:nvSpPr>
          <p:cNvPr id="4" name="Slide Number Placeholder 3"/>
          <p:cNvSpPr>
            <a:spLocks noGrp="1"/>
          </p:cNvSpPr>
          <p:nvPr>
            <p:ph type="sldNum" sz="quarter" idx="12"/>
          </p:nvPr>
        </p:nvSpPr>
        <p:spPr/>
        <p:txBody>
          <a:bodyPr/>
          <a:lstStyle/>
          <a:p>
            <a:pPr>
              <a:defRPr/>
            </a:pPr>
            <a:fld id="{58BE5124-84F3-48AF-955C-E7221B2ACE16}" type="slidenum">
              <a:rPr lang="en-US" smtClean="0"/>
              <a:pPr>
                <a:defRPr/>
              </a:pPr>
              <a:t>14</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233363" y="406400"/>
            <a:ext cx="8686800" cy="5949950"/>
          </a:xfrm>
        </p:spPr>
        <p:txBody>
          <a:bodyPr/>
          <a:lstStyle/>
          <a:p>
            <a:pPr marL="68263" indent="0" eaLnBrk="1" hangingPunct="1">
              <a:buFont typeface="Wingdings" pitchFamily="2" charset="2"/>
              <a:buNone/>
            </a:pPr>
            <a:r>
              <a:rPr lang="en-US" sz="7200" dirty="0" smtClean="0"/>
              <a:t>How do we facilitate intrinsic motivation in the classroom?</a:t>
            </a:r>
          </a:p>
          <a:p>
            <a:pPr marL="68263" indent="0" eaLnBrk="1" hangingPunct="1">
              <a:buFont typeface="Wingdings" pitchFamily="2" charset="2"/>
              <a:buNone/>
            </a:pPr>
            <a:endParaRPr lang="en-US" sz="2400" dirty="0" smtClean="0"/>
          </a:p>
          <a:p>
            <a:pPr marL="68263" indent="0" algn="ctr" eaLnBrk="1" hangingPunct="1">
              <a:buFont typeface="Wingdings" pitchFamily="2" charset="2"/>
              <a:buNone/>
            </a:pPr>
            <a:r>
              <a:rPr lang="en-US" sz="7200" dirty="0" smtClean="0"/>
              <a:t>Five Concepts</a:t>
            </a:r>
            <a:r>
              <a:rPr lang="en-US" sz="7200" dirty="0" smtClean="0">
                <a:sym typeface="Wingdings" pitchFamily="2" charset="2"/>
              </a:rPr>
              <a:t></a:t>
            </a:r>
            <a:endParaRPr lang="en-US" sz="7200" dirty="0" smtClean="0"/>
          </a:p>
          <a:p>
            <a:pPr marL="68263" indent="0" eaLnBrk="1" hangingPunct="1">
              <a:buFont typeface="Wingdings" pitchFamily="2" charset="2"/>
              <a:buNone/>
            </a:pPr>
            <a:endParaRPr lang="en-US" dirty="0" smtClean="0"/>
          </a:p>
        </p:txBody>
      </p:sp>
      <p:sp>
        <p:nvSpPr>
          <p:cNvPr id="9216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8D6A8B90-B4BC-43F7-8CAA-3CDBF87128CC}" type="slidenum">
              <a:rPr lang="en-US" smtClean="0">
                <a:solidFill>
                  <a:srgbClr val="D6ECFF"/>
                </a:solidFill>
              </a:rPr>
              <a:pPr defTabSz="911225" fontAlgn="base">
                <a:spcBef>
                  <a:spcPct val="0"/>
                </a:spcBef>
                <a:spcAft>
                  <a:spcPct val="0"/>
                </a:spcAft>
                <a:defRPr/>
              </a:pPr>
              <a:t>15</a:t>
            </a:fld>
            <a:endParaRPr lang="en-US" dirty="0" smtClean="0">
              <a:solidFill>
                <a:srgbClr val="D6E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0" y="212725"/>
            <a:ext cx="9144000" cy="6573838"/>
          </a:xfrm>
        </p:spPr>
        <p:txBody>
          <a:bodyPr/>
          <a:lstStyle/>
          <a:p>
            <a:pPr marL="66675" indent="0" algn="ctr">
              <a:lnSpc>
                <a:spcPts val="9000"/>
              </a:lnSpc>
              <a:buFont typeface="Wingdings" pitchFamily="2" charset="2"/>
              <a:buNone/>
            </a:pPr>
            <a:r>
              <a:rPr lang="en-US" sz="7200" dirty="0" smtClean="0"/>
              <a:t>Passion</a:t>
            </a:r>
          </a:p>
          <a:p>
            <a:pPr marL="66675" indent="0" algn="ctr">
              <a:lnSpc>
                <a:spcPts val="9000"/>
              </a:lnSpc>
              <a:buFont typeface="Wingdings" pitchFamily="2" charset="2"/>
              <a:buNone/>
            </a:pPr>
            <a:r>
              <a:rPr lang="en-US" sz="7200" dirty="0" smtClean="0"/>
              <a:t>Purpose</a:t>
            </a:r>
          </a:p>
          <a:p>
            <a:pPr marL="66675" indent="0" algn="ctr">
              <a:lnSpc>
                <a:spcPts val="9000"/>
              </a:lnSpc>
              <a:buFont typeface="Wingdings" pitchFamily="2" charset="2"/>
              <a:buNone/>
            </a:pPr>
            <a:r>
              <a:rPr lang="en-US" sz="7200" dirty="0" smtClean="0"/>
              <a:t>Curiosity</a:t>
            </a:r>
          </a:p>
          <a:p>
            <a:pPr marL="66675" indent="0" algn="ctr">
              <a:lnSpc>
                <a:spcPts val="9000"/>
              </a:lnSpc>
              <a:buFont typeface="Wingdings" pitchFamily="2" charset="2"/>
              <a:buNone/>
            </a:pPr>
            <a:r>
              <a:rPr lang="en-US" sz="7200" dirty="0" smtClean="0"/>
              <a:t>Connection</a:t>
            </a:r>
          </a:p>
          <a:p>
            <a:pPr marL="66675" indent="0" algn="ctr">
              <a:lnSpc>
                <a:spcPts val="9000"/>
              </a:lnSpc>
              <a:buFont typeface="Wingdings" pitchFamily="2" charset="2"/>
              <a:buNone/>
            </a:pPr>
            <a:r>
              <a:rPr lang="en-US" sz="7200" dirty="0" smtClean="0"/>
              <a:t>Self-Efficacy</a:t>
            </a:r>
          </a:p>
          <a:p>
            <a:pPr marL="66675" indent="0">
              <a:buFont typeface="Wingdings" pitchFamily="2" charset="2"/>
              <a:buNone/>
            </a:pPr>
            <a:endParaRPr lang="en-US" dirty="0" smtClean="0"/>
          </a:p>
          <a:p>
            <a:pPr marL="66675" indent="0">
              <a:buFont typeface="Wingdings" pitchFamily="2" charset="2"/>
              <a:buNone/>
            </a:pPr>
            <a:endParaRPr lang="en-US" dirty="0" smtClean="0"/>
          </a:p>
        </p:txBody>
      </p:sp>
      <p:sp>
        <p:nvSpPr>
          <p:cNvPr id="4" name="Slide Number Placeholder 3"/>
          <p:cNvSpPr>
            <a:spLocks noGrp="1"/>
          </p:cNvSpPr>
          <p:nvPr>
            <p:ph type="sldNum" sz="quarter" idx="12"/>
          </p:nvPr>
        </p:nvSpPr>
        <p:spPr/>
        <p:txBody>
          <a:bodyPr/>
          <a:lstStyle/>
          <a:p>
            <a:pPr>
              <a:defRPr/>
            </a:pPr>
            <a:fld id="{164F0DEF-B13F-4589-9F51-1AB8E24763B5}"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p:txBody>
          <a:bodyPr/>
          <a:lstStyle/>
          <a:p>
            <a:pPr marL="66675" indent="0">
              <a:buFont typeface="Wingdings" pitchFamily="2" charset="2"/>
              <a:buNone/>
            </a:pPr>
            <a:r>
              <a:rPr lang="en-US" sz="16600" dirty="0" smtClean="0"/>
              <a:t>Passion</a:t>
            </a:r>
          </a:p>
        </p:txBody>
      </p:sp>
      <p:sp>
        <p:nvSpPr>
          <p:cNvPr id="4" name="Slide Number Placeholder 3"/>
          <p:cNvSpPr>
            <a:spLocks noGrp="1"/>
          </p:cNvSpPr>
          <p:nvPr>
            <p:ph type="sldNum" sz="quarter" idx="12"/>
          </p:nvPr>
        </p:nvSpPr>
        <p:spPr/>
        <p:txBody>
          <a:bodyPr/>
          <a:lstStyle/>
          <a:p>
            <a:pPr>
              <a:defRPr/>
            </a:pPr>
            <a:fld id="{0B926E1F-F02B-4F47-8892-8A6745D98702}"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60500" y="292100"/>
            <a:ext cx="6383338" cy="6383338"/>
          </a:xfrm>
        </p:spPr>
      </p:pic>
      <p:sp>
        <p:nvSpPr>
          <p:cNvPr id="75779"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48800297-4C65-4398-BA85-E36F8027ABAC}" type="slidenum">
              <a:rPr lang="en-US" smtClean="0">
                <a:latin typeface="Arial" charset="0"/>
              </a:rPr>
              <a:pPr defTabSz="911225" fontAlgn="base">
                <a:spcBef>
                  <a:spcPct val="0"/>
                </a:spcBef>
                <a:spcAft>
                  <a:spcPct val="0"/>
                </a:spcAft>
                <a:defRPr/>
              </a:pPr>
              <a:t>18</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83"/>
            <a:ext cx="9144000" cy="914400"/>
          </a:xfrm>
        </p:spPr>
        <p:txBody>
          <a:bodyPr/>
          <a:lstStyle/>
          <a:p>
            <a:pPr algn="ctr"/>
            <a:r>
              <a:rPr lang="en-US" sz="6000" b="1" dirty="0" smtClean="0">
                <a:solidFill>
                  <a:schemeClr val="tx1"/>
                </a:solidFill>
                <a:latin typeface="+mn-lt"/>
              </a:rPr>
              <a:t>Dead Poets Society Clip</a:t>
            </a:r>
            <a:endParaRPr lang="en-US" sz="6000" b="1" dirty="0">
              <a:solidFill>
                <a:schemeClr val="tx1"/>
              </a:solidFill>
              <a:latin typeface="+mn-lt"/>
            </a:endParaRPr>
          </a:p>
        </p:txBody>
      </p:sp>
      <p:sp>
        <p:nvSpPr>
          <p:cNvPr id="3" name="Content Placeholder 2"/>
          <p:cNvSpPr>
            <a:spLocks noGrp="1"/>
          </p:cNvSpPr>
          <p:nvPr>
            <p:ph idx="1"/>
          </p:nvPr>
        </p:nvSpPr>
        <p:spPr>
          <a:xfrm>
            <a:off x="243840" y="1320800"/>
            <a:ext cx="8707120" cy="4578350"/>
          </a:xfrm>
        </p:spPr>
        <p:txBody>
          <a:bodyPr/>
          <a:lstStyle/>
          <a:p>
            <a:pPr marL="68262" indent="0">
              <a:buNone/>
            </a:pPr>
            <a:r>
              <a:rPr lang="en-US" sz="5400" dirty="0" smtClean="0"/>
              <a:t>See this video clip for an example of the impact of passion for one’s discipline. </a:t>
            </a:r>
          </a:p>
          <a:p>
            <a:pPr marL="68262" indent="0">
              <a:buNone/>
            </a:pPr>
            <a:r>
              <a:rPr lang="en-US" sz="5400" dirty="0" smtClean="0">
                <a:hlinkClick r:id="rId2"/>
              </a:rPr>
              <a:t>http://www.youtube.com/watch?v=tmayC2AdkNw</a:t>
            </a:r>
            <a:endParaRPr lang="en-US" sz="5400" dirty="0"/>
          </a:p>
          <a:p>
            <a:pPr marL="68262" indent="0">
              <a:buNone/>
            </a:pPr>
            <a:endParaRPr lang="en-US" sz="5400" dirty="0"/>
          </a:p>
        </p:txBody>
      </p:sp>
    </p:spTree>
    <p:extLst>
      <p:ext uri="{BB962C8B-B14F-4D97-AF65-F5344CB8AC3E}">
        <p14:creationId xmlns:p14="http://schemas.microsoft.com/office/powerpoint/2010/main" val="4044116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6963"/>
          </a:xfrm>
        </p:spPr>
        <p:txBody>
          <a:bodyPr/>
          <a:lstStyle/>
          <a:p>
            <a:pPr algn="ctr" eaLnBrk="1" fontAlgn="auto" hangingPunct="1">
              <a:spcAft>
                <a:spcPts val="0"/>
              </a:spcAft>
              <a:defRPr/>
            </a:pPr>
            <a:r>
              <a:rPr lang="en-US" sz="7200" b="1" dirty="0">
                <a:solidFill>
                  <a:schemeClr val="tx1"/>
                </a:solidFill>
                <a:latin typeface="+mn-lt"/>
              </a:rPr>
              <a:t>Opening Question</a:t>
            </a:r>
          </a:p>
        </p:txBody>
      </p:sp>
      <p:sp>
        <p:nvSpPr>
          <p:cNvPr id="3" name="Content Placeholder 2"/>
          <p:cNvSpPr>
            <a:spLocks noGrp="1"/>
          </p:cNvSpPr>
          <p:nvPr>
            <p:ph idx="1"/>
          </p:nvPr>
        </p:nvSpPr>
        <p:spPr>
          <a:xfrm>
            <a:off x="131763" y="1214438"/>
            <a:ext cx="8869362" cy="5643562"/>
          </a:xfrm>
        </p:spPr>
        <p:txBody>
          <a:bodyPr>
            <a:normAutofit/>
          </a:bodyPr>
          <a:lstStyle/>
          <a:p>
            <a:pPr marL="68461" indent="0" eaLnBrk="1" fontAlgn="auto" hangingPunct="1">
              <a:spcAft>
                <a:spcPts val="0"/>
              </a:spcAft>
              <a:buFont typeface="Wingdings"/>
              <a:buNone/>
              <a:defRPr/>
            </a:pPr>
            <a:r>
              <a:rPr lang="en-US" sz="5400" dirty="0"/>
              <a:t>How can a professor enhance  the motivation of the students in a class?</a:t>
            </a:r>
          </a:p>
          <a:p>
            <a:pPr marL="347011" indent="0" eaLnBrk="1" fontAlgn="auto" hangingPunct="1">
              <a:spcBef>
                <a:spcPts val="0"/>
              </a:spcBef>
              <a:spcAft>
                <a:spcPts val="0"/>
              </a:spcAft>
              <a:buFont typeface="Wingdings"/>
              <a:buNone/>
              <a:defRPr/>
            </a:pPr>
            <a:endParaRPr lang="en-US" sz="900" dirty="0"/>
          </a:p>
          <a:p>
            <a:pPr marL="347011" indent="0" eaLnBrk="1" fontAlgn="auto" hangingPunct="1">
              <a:spcBef>
                <a:spcPts val="0"/>
              </a:spcBef>
              <a:spcAft>
                <a:spcPts val="0"/>
              </a:spcAft>
              <a:buFont typeface="Wingdings"/>
              <a:buNone/>
              <a:defRPr/>
            </a:pPr>
            <a:r>
              <a:rPr lang="en-US" sz="5400" b="1" dirty="0">
                <a:solidFill>
                  <a:srgbClr val="FFC000"/>
                </a:solidFill>
              </a:rPr>
              <a:t>Activity: </a:t>
            </a:r>
            <a:r>
              <a:rPr lang="en-US" sz="5400" dirty="0"/>
              <a:t>Meet in groups of </a:t>
            </a:r>
            <a:r>
              <a:rPr lang="en-US" sz="5400" dirty="0">
                <a:sym typeface="Symbol"/>
              </a:rPr>
              <a:t></a:t>
            </a:r>
            <a:r>
              <a:rPr lang="en-US" sz="5400" dirty="0"/>
              <a:t> 3, for 3 minutes, and </a:t>
            </a:r>
            <a:r>
              <a:rPr lang="en-US" sz="5400" dirty="0" smtClean="0"/>
              <a:t>develop 3 </a:t>
            </a:r>
            <a:r>
              <a:rPr lang="en-US" sz="5400" dirty="0"/>
              <a:t>ideas. </a:t>
            </a:r>
          </a:p>
          <a:p>
            <a:pPr marL="68461" indent="0" eaLnBrk="1" fontAlgn="auto" hangingPunct="1">
              <a:spcAft>
                <a:spcPts val="0"/>
              </a:spcAft>
              <a:buFont typeface="Wingdings"/>
              <a:buNone/>
              <a:defRPr/>
            </a:pPr>
            <a:endParaRPr lang="en-US" sz="5400" dirty="0"/>
          </a:p>
          <a:p>
            <a:pPr marL="68461" indent="0" eaLnBrk="1" fontAlgn="auto" hangingPunct="1">
              <a:spcAft>
                <a:spcPts val="0"/>
              </a:spcAft>
              <a:buFont typeface="Wingdings"/>
              <a:buNone/>
              <a:defRPr/>
            </a:pPr>
            <a:endParaRPr lang="en-US" sz="5400" dirty="0"/>
          </a:p>
        </p:txBody>
      </p:sp>
      <p:sp>
        <p:nvSpPr>
          <p:cNvPr id="6554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E89B0AA0-3520-4BF7-A948-F18E04E62EF5}" type="slidenum">
              <a:rPr lang="en-US" smtClean="0">
                <a:solidFill>
                  <a:schemeClr val="tx2"/>
                </a:solidFill>
              </a:rPr>
              <a:pPr defTabSz="911225" fontAlgn="base">
                <a:spcBef>
                  <a:spcPct val="0"/>
                </a:spcBef>
                <a:spcAft>
                  <a:spcPct val="0"/>
                </a:spcAft>
                <a:defRPr/>
              </a:pPr>
              <a:t>2</a:t>
            </a:fld>
            <a:endParaRPr lang="en-U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914400" y="1482725"/>
            <a:ext cx="7772400" cy="4873625"/>
          </a:xfrm>
        </p:spPr>
        <p:txBody>
          <a:bodyPr/>
          <a:lstStyle/>
          <a:p>
            <a:pPr marL="66675" indent="0">
              <a:buFont typeface="Wingdings" pitchFamily="2" charset="2"/>
              <a:buNone/>
            </a:pPr>
            <a:r>
              <a:rPr lang="en-US" sz="16600" dirty="0" smtClean="0"/>
              <a:t>Purpose</a:t>
            </a:r>
          </a:p>
        </p:txBody>
      </p:sp>
      <p:sp>
        <p:nvSpPr>
          <p:cNvPr id="4" name="Slide Number Placeholder 3"/>
          <p:cNvSpPr>
            <a:spLocks noGrp="1"/>
          </p:cNvSpPr>
          <p:nvPr>
            <p:ph type="sldNum" sz="quarter" idx="12"/>
          </p:nvPr>
        </p:nvSpPr>
        <p:spPr/>
        <p:txBody>
          <a:bodyPr/>
          <a:lstStyle/>
          <a:p>
            <a:pPr>
              <a:defRPr/>
            </a:pPr>
            <a:fld id="{1F3602F0-DE86-46B1-BCD4-C2D02382C382}"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006475"/>
          </a:xfrm>
        </p:spPr>
        <p:txBody>
          <a:bodyPr/>
          <a:lstStyle/>
          <a:p>
            <a:pPr algn="ctr">
              <a:defRPr/>
            </a:pPr>
            <a:r>
              <a:rPr lang="en-US" sz="6600" b="1" dirty="0" smtClean="0">
                <a:solidFill>
                  <a:schemeClr val="tx1"/>
                </a:solidFill>
                <a:latin typeface="+mn-lt"/>
              </a:rPr>
              <a:t>Emotional Purpose</a:t>
            </a:r>
            <a:endParaRPr lang="en-US" sz="6600" b="1" dirty="0">
              <a:solidFill>
                <a:schemeClr val="tx1"/>
              </a:solidFill>
              <a:latin typeface="+mn-lt"/>
            </a:endParaRPr>
          </a:p>
        </p:txBody>
      </p:sp>
      <p:sp>
        <p:nvSpPr>
          <p:cNvPr id="5" name="Slide Number Placeholder 4"/>
          <p:cNvSpPr>
            <a:spLocks noGrp="1"/>
          </p:cNvSpPr>
          <p:nvPr>
            <p:ph type="sldNum" sz="quarter" idx="12"/>
          </p:nvPr>
        </p:nvSpPr>
        <p:spPr/>
        <p:txBody>
          <a:bodyPr/>
          <a:lstStyle/>
          <a:p>
            <a:pPr>
              <a:defRPr/>
            </a:pPr>
            <a:fld id="{4AE9E77B-8FD5-4E64-B13F-D52B4D188E95}" type="slidenum">
              <a:rPr lang="en-US" smtClean="0"/>
              <a:pPr>
                <a:defRPr/>
              </a:pPr>
              <a:t>21</a:t>
            </a:fld>
            <a:endParaRPr lang="en-US" dirty="0"/>
          </a:p>
        </p:txBody>
      </p:sp>
      <p:sp>
        <p:nvSpPr>
          <p:cNvPr id="2" name="Content Placeholder 1"/>
          <p:cNvSpPr>
            <a:spLocks noGrp="1"/>
          </p:cNvSpPr>
          <p:nvPr>
            <p:ph idx="1"/>
          </p:nvPr>
        </p:nvSpPr>
        <p:spPr>
          <a:xfrm>
            <a:off x="264160" y="1381760"/>
            <a:ext cx="8605520" cy="4974590"/>
          </a:xfrm>
        </p:spPr>
        <p:txBody>
          <a:bodyPr/>
          <a:lstStyle/>
          <a:p>
            <a:pPr marL="68262" indent="0">
              <a:buNone/>
            </a:pPr>
            <a:r>
              <a:rPr lang="en-US" sz="4800" dirty="0" smtClean="0"/>
              <a:t>See this video clip for emotional purpose  of a course. </a:t>
            </a:r>
          </a:p>
          <a:p>
            <a:pPr marL="68262" indent="0">
              <a:buNone/>
            </a:pPr>
            <a:endParaRPr lang="en-US" sz="4800" dirty="0" smtClean="0">
              <a:hlinkClick r:id="rId2"/>
            </a:endParaRPr>
          </a:p>
          <a:p>
            <a:pPr marL="68262" indent="0">
              <a:buNone/>
            </a:pPr>
            <a:r>
              <a:rPr lang="en-US" sz="4800" dirty="0" smtClean="0">
                <a:hlinkClick r:id="rId2"/>
              </a:rPr>
              <a:t>http://www.youtube.com/watch?v=WIvmE4_KMNw</a:t>
            </a:r>
            <a:endParaRPr lang="en-US" sz="4800" dirty="0" smtClean="0"/>
          </a:p>
          <a:p>
            <a:pPr marL="68262" indent="0">
              <a:buNone/>
            </a:pPr>
            <a:endParaRPr lang="en-US" sz="4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27163"/>
          </a:xfrm>
        </p:spPr>
        <p:txBody>
          <a:bodyPr/>
          <a:lstStyle/>
          <a:p>
            <a:pPr algn="ctr">
              <a:defRPr/>
            </a:pPr>
            <a:r>
              <a:rPr lang="en-US" sz="7200" dirty="0" smtClean="0">
                <a:solidFill>
                  <a:schemeClr val="tx1"/>
                </a:solidFill>
                <a:latin typeface="+mn-lt"/>
              </a:rPr>
              <a:t>Instrumental Purpose</a:t>
            </a:r>
            <a:endParaRPr lang="en-US" sz="7200" dirty="0">
              <a:solidFill>
                <a:schemeClr val="tx1"/>
              </a:solidFill>
              <a:latin typeface="+mn-lt"/>
            </a:endParaRPr>
          </a:p>
        </p:txBody>
      </p:sp>
      <p:sp>
        <p:nvSpPr>
          <p:cNvPr id="5" name="Content Placeholder 4"/>
          <p:cNvSpPr>
            <a:spLocks noGrp="1"/>
          </p:cNvSpPr>
          <p:nvPr>
            <p:ph idx="1"/>
          </p:nvPr>
        </p:nvSpPr>
        <p:spPr>
          <a:xfrm>
            <a:off x="173038" y="1279525"/>
            <a:ext cx="8848725" cy="5076825"/>
          </a:xfrm>
        </p:spPr>
        <p:txBody>
          <a:bodyPr/>
          <a:lstStyle/>
          <a:p>
            <a:pPr marL="66675" indent="0">
              <a:buFont typeface="Wingdings" pitchFamily="2" charset="2"/>
              <a:buNone/>
            </a:pPr>
            <a:r>
              <a:rPr lang="en-US" sz="4800" dirty="0" smtClean="0"/>
              <a:t>Course Evaluation Comment: </a:t>
            </a:r>
            <a:r>
              <a:rPr lang="en-US" sz="4800" i="1" dirty="0" smtClean="0"/>
              <a:t>“I’m majoring in finance to learn how to make money. I don’t see why I need a class in organizational behavior”</a:t>
            </a:r>
          </a:p>
          <a:p>
            <a:pPr marL="66675" indent="0">
              <a:buFont typeface="Wingdings" pitchFamily="2" charset="2"/>
              <a:buNone/>
            </a:pPr>
            <a:endParaRPr lang="en-US" sz="1600" dirty="0" smtClean="0"/>
          </a:p>
          <a:p>
            <a:pPr marL="66675" indent="0">
              <a:buFont typeface="Wingdings" pitchFamily="2" charset="2"/>
              <a:buNone/>
            </a:pPr>
            <a:r>
              <a:rPr lang="en-US" sz="4800" dirty="0" smtClean="0"/>
              <a:t>Enter: </a:t>
            </a:r>
            <a:r>
              <a:rPr lang="en-US" sz="4800" i="1" dirty="0" smtClean="0"/>
              <a:t>The Erik Peterson Case</a:t>
            </a:r>
          </a:p>
          <a:p>
            <a:pPr marL="66675" indent="0">
              <a:buFont typeface="Wingdings" pitchFamily="2" charset="2"/>
              <a:buNone/>
            </a:pPr>
            <a:r>
              <a:rPr lang="en-US" sz="4800" dirty="0" smtClean="0"/>
              <a:t>Enter: </a:t>
            </a:r>
            <a:r>
              <a:rPr lang="en-US" sz="4800" i="1" dirty="0" smtClean="0"/>
              <a:t>Out of Control Case</a:t>
            </a:r>
          </a:p>
          <a:p>
            <a:pPr marL="66675" indent="0">
              <a:buFont typeface="Wingdings" pitchFamily="2" charset="2"/>
              <a:buNone/>
            </a:pPr>
            <a:endParaRPr lang="en-US" sz="4400" i="1" dirty="0" smtClean="0"/>
          </a:p>
        </p:txBody>
      </p:sp>
      <p:sp>
        <p:nvSpPr>
          <p:cNvPr id="4" name="Slide Number Placeholder 3"/>
          <p:cNvSpPr>
            <a:spLocks noGrp="1"/>
          </p:cNvSpPr>
          <p:nvPr>
            <p:ph type="sldNum" sz="quarter" idx="12"/>
          </p:nvPr>
        </p:nvSpPr>
        <p:spPr/>
        <p:txBody>
          <a:bodyPr/>
          <a:lstStyle/>
          <a:p>
            <a:pPr>
              <a:defRPr/>
            </a:pPr>
            <a:fld id="{CB10DF61-42AC-4530-9F21-B4C34F063265}" type="slidenum">
              <a:rPr lang="en-US" smtClean="0"/>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619125" y="1784350"/>
            <a:ext cx="8067675" cy="4572000"/>
          </a:xfrm>
        </p:spPr>
        <p:txBody>
          <a:bodyPr/>
          <a:lstStyle/>
          <a:p>
            <a:pPr marL="66675" indent="0">
              <a:buFont typeface="Wingdings" pitchFamily="2" charset="2"/>
              <a:buNone/>
            </a:pPr>
            <a:r>
              <a:rPr lang="en-US" sz="16600" dirty="0" smtClean="0"/>
              <a:t>Curiosity</a:t>
            </a:r>
          </a:p>
        </p:txBody>
      </p:sp>
      <p:sp>
        <p:nvSpPr>
          <p:cNvPr id="4" name="Slide Number Placeholder 3"/>
          <p:cNvSpPr>
            <a:spLocks noGrp="1"/>
          </p:cNvSpPr>
          <p:nvPr>
            <p:ph type="sldNum" sz="quarter" idx="12"/>
          </p:nvPr>
        </p:nvSpPr>
        <p:spPr/>
        <p:txBody>
          <a:bodyPr/>
          <a:lstStyle/>
          <a:p>
            <a:pPr>
              <a:defRPr/>
            </a:pPr>
            <a:fld id="{BF25095A-F8FA-4EE4-AE89-85ECE9D3A415}"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endParaRPr lang="en-US" dirty="0"/>
          </a:p>
        </p:txBody>
      </p:sp>
      <p:pic>
        <p:nvPicPr>
          <p:cNvPr id="94211"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80238"/>
          </a:xfrm>
        </p:spPr>
      </p:pic>
      <p:sp>
        <p:nvSpPr>
          <p:cNvPr id="5" name="Slide Number Placeholder 4"/>
          <p:cNvSpPr>
            <a:spLocks noGrp="1"/>
          </p:cNvSpPr>
          <p:nvPr>
            <p:ph type="sldNum" sz="quarter" idx="12"/>
          </p:nvPr>
        </p:nvSpPr>
        <p:spPr/>
        <p:txBody>
          <a:bodyPr/>
          <a:lstStyle/>
          <a:p>
            <a:pPr>
              <a:defRPr/>
            </a:pPr>
            <a:fld id="{E3D9CA9C-3FCA-4902-9F55-86828A361E2C}"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95263"/>
            <a:ext cx="9144000" cy="1158875"/>
          </a:xfrm>
        </p:spPr>
        <p:txBody>
          <a:bodyPr/>
          <a:lstStyle/>
          <a:p>
            <a:pPr algn="ctr" eaLnBrk="1" fontAlgn="auto" hangingPunct="1">
              <a:spcAft>
                <a:spcPts val="0"/>
              </a:spcAft>
              <a:defRPr/>
            </a:pPr>
            <a:r>
              <a:rPr lang="en-US" sz="6600" b="1" dirty="0">
                <a:solidFill>
                  <a:srgbClr val="FF0000"/>
                </a:solidFill>
                <a:latin typeface="+mn-lt"/>
              </a:rPr>
              <a:t>Create Curiosity</a:t>
            </a:r>
          </a:p>
        </p:txBody>
      </p:sp>
      <p:sp>
        <p:nvSpPr>
          <p:cNvPr id="11267" name="Rectangle 3"/>
          <p:cNvSpPr>
            <a:spLocks noGrp="1" noChangeArrowheads="1"/>
          </p:cNvSpPr>
          <p:nvPr>
            <p:ph type="body" idx="1"/>
          </p:nvPr>
        </p:nvSpPr>
        <p:spPr>
          <a:xfrm>
            <a:off x="0" y="1277938"/>
            <a:ext cx="9144000" cy="5334000"/>
          </a:xfrm>
        </p:spPr>
        <p:txBody>
          <a:bodyPr/>
          <a:lstStyle/>
          <a:p>
            <a:pPr eaLnBrk="1" hangingPunct="1"/>
            <a:r>
              <a:rPr lang="en-US" sz="5400" b="1" dirty="0" smtClean="0"/>
              <a:t>Get Attention: </a:t>
            </a:r>
            <a:r>
              <a:rPr lang="en-US" sz="5400" dirty="0" smtClean="0"/>
              <a:t>Surprise with a schema break </a:t>
            </a:r>
          </a:p>
          <a:p>
            <a:pPr eaLnBrk="1" hangingPunct="1">
              <a:buFont typeface="Wingdings" pitchFamily="2" charset="2"/>
              <a:buNone/>
            </a:pPr>
            <a:endParaRPr lang="en-US" sz="1600" dirty="0" smtClean="0"/>
          </a:p>
          <a:p>
            <a:pPr eaLnBrk="1" hangingPunct="1"/>
            <a:r>
              <a:rPr lang="en-US" sz="5400" b="1" dirty="0" smtClean="0"/>
              <a:t>Hold Attention: </a:t>
            </a:r>
          </a:p>
          <a:p>
            <a:pPr eaLnBrk="1" hangingPunct="1">
              <a:buFont typeface="Wingdings" pitchFamily="2" charset="2"/>
              <a:buNone/>
            </a:pPr>
            <a:r>
              <a:rPr lang="en-US" sz="5400" b="1" dirty="0" smtClean="0"/>
              <a:t>  </a:t>
            </a:r>
            <a:r>
              <a:rPr lang="en-US" sz="5400" dirty="0" smtClean="0"/>
              <a:t>Develop an interest with a  knowledge gap</a:t>
            </a:r>
          </a:p>
        </p:txBody>
      </p:sp>
      <p:sp>
        <p:nvSpPr>
          <p:cNvPr id="9421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F10C5BF2-8138-4C21-9A4A-263DA66EA6E2}" type="slidenum">
              <a:rPr lang="en-US" smtClean="0">
                <a:solidFill>
                  <a:schemeClr val="tx2"/>
                </a:solidFill>
              </a:rPr>
              <a:pPr defTabSz="911225" fontAlgn="base">
                <a:spcBef>
                  <a:spcPct val="0"/>
                </a:spcBef>
                <a:spcAft>
                  <a:spcPct val="0"/>
                </a:spcAft>
                <a:defRPr/>
              </a:pPr>
              <a:t>25</a:t>
            </a:fld>
            <a:endParaRPr lang="en-US" dirty="0" smtClean="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2262188"/>
            <a:ext cx="2381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138"/>
            <a:ext cx="9144000" cy="1025525"/>
          </a:xfrm>
        </p:spPr>
        <p:txBody>
          <a:bodyPr/>
          <a:lstStyle/>
          <a:p>
            <a:pPr algn="ctr" eaLnBrk="1" fontAlgn="auto" hangingPunct="1">
              <a:spcAft>
                <a:spcPts val="0"/>
              </a:spcAft>
              <a:defRPr/>
            </a:pPr>
            <a:r>
              <a:rPr lang="en-US" sz="5800" b="1" dirty="0" smtClean="0">
                <a:solidFill>
                  <a:schemeClr val="tx1"/>
                </a:solidFill>
                <a:latin typeface="+mn-lt"/>
              </a:rPr>
              <a:t>Why Is Curiosity Important?</a:t>
            </a:r>
            <a:endParaRPr lang="en-US" sz="5800" b="1" dirty="0">
              <a:solidFill>
                <a:schemeClr val="tx1"/>
              </a:solidFill>
              <a:latin typeface="+mn-lt"/>
            </a:endParaRPr>
          </a:p>
        </p:txBody>
      </p:sp>
      <p:sp>
        <p:nvSpPr>
          <p:cNvPr id="3" name="Content Placeholder 2"/>
          <p:cNvSpPr>
            <a:spLocks noGrp="1"/>
          </p:cNvSpPr>
          <p:nvPr>
            <p:ph idx="1"/>
          </p:nvPr>
        </p:nvSpPr>
        <p:spPr>
          <a:xfrm>
            <a:off x="325438" y="1108075"/>
            <a:ext cx="8472487" cy="5873750"/>
          </a:xfrm>
        </p:spPr>
        <p:txBody>
          <a:bodyPr/>
          <a:lstStyle/>
          <a:p>
            <a:pPr marL="68263" indent="0" eaLnBrk="1" hangingPunct="1">
              <a:buFont typeface="Wingdings" pitchFamily="2" charset="2"/>
              <a:buNone/>
            </a:pPr>
            <a:r>
              <a:rPr lang="en-US" sz="5400" dirty="0" smtClean="0"/>
              <a:t>A novel stimulus activates a dopamine release by the hippocampus, which eventually creates memory via new synaptic connections among nerves </a:t>
            </a:r>
          </a:p>
          <a:p>
            <a:pPr marL="68263" indent="0" algn="r" eaLnBrk="1" hangingPunct="1">
              <a:buFont typeface="Wingdings" pitchFamily="2" charset="2"/>
              <a:buNone/>
            </a:pPr>
            <a:r>
              <a:rPr lang="en-US" sz="3200" dirty="0" smtClean="0"/>
              <a:t>(Fenker &amp; Schütze, 2008)</a:t>
            </a:r>
            <a:endParaRPr lang="en-US" sz="2400" dirty="0" smtClean="0"/>
          </a:p>
        </p:txBody>
      </p:sp>
      <p:sp>
        <p:nvSpPr>
          <p:cNvPr id="9523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157370A5-4FCC-43EF-B446-2A6D852F2E06}" type="slidenum">
              <a:rPr lang="en-US" smtClean="0">
                <a:solidFill>
                  <a:srgbClr val="D6ECFF"/>
                </a:solidFill>
              </a:rPr>
              <a:pPr defTabSz="911225" fontAlgn="base">
                <a:spcBef>
                  <a:spcPct val="0"/>
                </a:spcBef>
                <a:spcAft>
                  <a:spcPct val="0"/>
                </a:spcAft>
                <a:defRPr/>
              </a:pPr>
              <a:t>26</a:t>
            </a:fld>
            <a:endParaRPr lang="en-US" dirty="0" smtClean="0">
              <a:solidFill>
                <a:srgbClr val="D6E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endParaRPr lang="en-US" dirty="0" smtClean="0"/>
          </a:p>
        </p:txBody>
      </p:sp>
      <p:pic>
        <p:nvPicPr>
          <p:cNvPr id="983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93675"/>
            <a:ext cx="9488488" cy="72040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355600"/>
            <a:ext cx="8567738" cy="6000750"/>
          </a:xfrm>
        </p:spPr>
        <p:txBody>
          <a:bodyPr>
            <a:normAutofit lnSpcReduction="10000"/>
          </a:bodyPr>
          <a:lstStyle/>
          <a:p>
            <a:pPr marL="68461" indent="0" eaLnBrk="1" fontAlgn="auto" hangingPunct="1">
              <a:spcAft>
                <a:spcPts val="0"/>
              </a:spcAft>
              <a:buFont typeface="Wingdings"/>
              <a:buNone/>
              <a:defRPr/>
            </a:pPr>
            <a:r>
              <a:rPr lang="en-US" sz="7200" dirty="0"/>
              <a:t>How can we foster curiosity in a class?</a:t>
            </a:r>
          </a:p>
          <a:p>
            <a:pPr marL="68461" indent="0" eaLnBrk="1" fontAlgn="auto" hangingPunct="1">
              <a:spcAft>
                <a:spcPts val="0"/>
              </a:spcAft>
              <a:buFont typeface="Wingdings"/>
              <a:buNone/>
              <a:defRPr/>
            </a:pPr>
            <a:endParaRPr lang="en-US" sz="4900" dirty="0"/>
          </a:p>
          <a:p>
            <a:pPr marL="68461" indent="0" eaLnBrk="1" fontAlgn="auto" hangingPunct="1">
              <a:spcAft>
                <a:spcPts val="0"/>
              </a:spcAft>
              <a:buFont typeface="Wingdings"/>
              <a:buNone/>
              <a:defRPr/>
            </a:pPr>
            <a:r>
              <a:rPr lang="en-US" sz="7200" dirty="0" smtClean="0"/>
              <a:t>Two </a:t>
            </a:r>
            <a:r>
              <a:rPr lang="en-US" sz="7200" dirty="0"/>
              <a:t>social science domain examples via opening puzzles</a:t>
            </a:r>
            <a:r>
              <a:rPr lang="en-US" sz="7200" dirty="0">
                <a:sym typeface="Wingdings" pitchFamily="2" charset="2"/>
              </a:rPr>
              <a:t></a:t>
            </a:r>
            <a:endParaRPr lang="en-US" sz="6500" dirty="0"/>
          </a:p>
        </p:txBody>
      </p:sp>
      <p:sp>
        <p:nvSpPr>
          <p:cNvPr id="9728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1B6D9B0E-DF94-402C-B233-5BA47B86DF02}" type="slidenum">
              <a:rPr lang="en-US" smtClean="0">
                <a:solidFill>
                  <a:schemeClr val="tx2"/>
                </a:solidFill>
              </a:rPr>
              <a:pPr defTabSz="911225" fontAlgn="base">
                <a:spcBef>
                  <a:spcPct val="0"/>
                </a:spcBef>
                <a:spcAft>
                  <a:spcPct val="0"/>
                </a:spcAft>
                <a:defRPr/>
              </a:pPr>
              <a:t>28</a:t>
            </a:fld>
            <a:endParaRPr lang="en-U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27163"/>
          </a:xfrm>
        </p:spPr>
        <p:txBody>
          <a:bodyPr/>
          <a:lstStyle/>
          <a:p>
            <a:pPr>
              <a:defRPr/>
            </a:pPr>
            <a:r>
              <a:rPr lang="en-US" sz="4900" dirty="0">
                <a:solidFill>
                  <a:schemeClr val="tx1"/>
                </a:solidFill>
                <a:latin typeface="+mn-lt"/>
              </a:rPr>
              <a:t>If 2 new Fortune 500 CEOs buy these homes, which stock should you buy?</a:t>
            </a:r>
          </a:p>
        </p:txBody>
      </p:sp>
      <p:sp>
        <p:nvSpPr>
          <p:cNvPr id="100355" name="Content Placeholder 4"/>
          <p:cNvSpPr>
            <a:spLocks noGrp="1"/>
          </p:cNvSpPr>
          <p:nvPr>
            <p:ph sz="half" idx="1"/>
          </p:nvPr>
        </p:nvSpPr>
        <p:spPr>
          <a:xfrm>
            <a:off x="465138" y="1770063"/>
            <a:ext cx="4038600" cy="4525962"/>
          </a:xfrm>
        </p:spPr>
        <p:txBody>
          <a:bodyPr/>
          <a:lstStyle/>
          <a:p>
            <a:endParaRPr lang="en-US" dirty="0" smtClean="0"/>
          </a:p>
        </p:txBody>
      </p:sp>
      <p:sp>
        <p:nvSpPr>
          <p:cNvPr id="100356" name="Content Placeholder 5"/>
          <p:cNvSpPr>
            <a:spLocks noGrp="1"/>
          </p:cNvSpPr>
          <p:nvPr>
            <p:ph sz="half" idx="2"/>
          </p:nvPr>
        </p:nvSpPr>
        <p:spPr>
          <a:xfrm>
            <a:off x="4656138" y="1770063"/>
            <a:ext cx="4038600" cy="4525962"/>
          </a:xfrm>
        </p:spPr>
        <p:txBody>
          <a:bodyPr/>
          <a:lstStyle/>
          <a:p>
            <a:endParaRPr lang="en-US" dirty="0" smtClean="0"/>
          </a:p>
        </p:txBody>
      </p:sp>
      <p:pic>
        <p:nvPicPr>
          <p:cNvPr id="1003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4473575"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13" y="1643063"/>
            <a:ext cx="4637087"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665288"/>
            <a:ext cx="4484688" cy="538162"/>
          </a:xfrm>
          <a:prstGeom prst="rect">
            <a:avLst/>
          </a:prstGeom>
          <a:noFill/>
        </p:spPr>
        <p:txBody>
          <a:bodyPr lIns="91268" tIns="45639" rIns="91268" bIns="45639">
            <a:spAutoFit/>
          </a:bodyPr>
          <a:lstStyle/>
          <a:p>
            <a:pPr defTabSz="912807">
              <a:defRPr/>
            </a:pPr>
            <a:r>
              <a:rPr lang="en-US" sz="2800" b="1" dirty="0">
                <a:solidFill>
                  <a:prstClr val="white"/>
                </a:solidFill>
                <a:effectLst>
                  <a:outerShdw blurRad="38100" dist="38100" dir="2700000" algn="tl">
                    <a:srgbClr val="000000">
                      <a:alpha val="43137"/>
                    </a:srgbClr>
                  </a:outerShdw>
                </a:effectLst>
                <a:latin typeface="Arial" charset="0"/>
                <a:cs typeface="+mn-cs"/>
              </a:rPr>
              <a:t>$17 mil+ home of CEO A</a:t>
            </a:r>
          </a:p>
        </p:txBody>
      </p:sp>
      <p:sp>
        <p:nvSpPr>
          <p:cNvPr id="10" name="Rectangle 9"/>
          <p:cNvSpPr/>
          <p:nvPr/>
        </p:nvSpPr>
        <p:spPr>
          <a:xfrm>
            <a:off x="4462463" y="1676400"/>
            <a:ext cx="4681537" cy="592138"/>
          </a:xfrm>
          <a:prstGeom prst="rect">
            <a:avLst/>
          </a:prstGeom>
        </p:spPr>
        <p:txBody>
          <a:bodyPr lIns="91268" tIns="45639" rIns="91268" bIns="45639">
            <a:spAutoFit/>
          </a:bodyPr>
          <a:lstStyle/>
          <a:p>
            <a:pPr defTabSz="912807">
              <a:defRPr/>
            </a:pPr>
            <a:r>
              <a:rPr lang="en-US" sz="3200" b="1" dirty="0">
                <a:solidFill>
                  <a:prstClr val="black"/>
                </a:solidFill>
                <a:effectLst>
                  <a:outerShdw blurRad="38100" dist="38100" dir="2700000" algn="tl">
                    <a:srgbClr val="000000">
                      <a:alpha val="43137"/>
                    </a:srgbClr>
                  </a:outerShdw>
                </a:effectLst>
                <a:latin typeface="Arial" charset="0"/>
                <a:cs typeface="+mn-cs"/>
              </a:rPr>
              <a:t>&lt;$1 mil home of CEO B</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1"/>
            <a:ext cx="9144000" cy="873760"/>
          </a:xfrm>
        </p:spPr>
        <p:txBody>
          <a:bodyPr/>
          <a:lstStyle/>
          <a:p>
            <a:pPr algn="ctr"/>
            <a:r>
              <a:rPr lang="en-US" sz="4400" b="1" dirty="0" smtClean="0">
                <a:solidFill>
                  <a:schemeClr val="tx1"/>
                </a:solidFill>
                <a:latin typeface="+mn-lt"/>
              </a:rPr>
              <a:t>PowerPoint Countdown Clock Info</a:t>
            </a:r>
            <a:endParaRPr lang="en-US" sz="4400" b="1" dirty="0">
              <a:solidFill>
                <a:schemeClr val="tx1"/>
              </a:solidFill>
              <a:latin typeface="+mn-lt"/>
            </a:endParaRPr>
          </a:p>
        </p:txBody>
      </p:sp>
      <p:sp>
        <p:nvSpPr>
          <p:cNvPr id="3" name="Content Placeholder 2"/>
          <p:cNvSpPr>
            <a:spLocks noGrp="1"/>
          </p:cNvSpPr>
          <p:nvPr>
            <p:ph idx="1"/>
          </p:nvPr>
        </p:nvSpPr>
        <p:spPr>
          <a:xfrm>
            <a:off x="121920" y="1036320"/>
            <a:ext cx="8890000" cy="4856480"/>
          </a:xfrm>
        </p:spPr>
        <p:txBody>
          <a:bodyPr/>
          <a:lstStyle/>
          <a:p>
            <a:r>
              <a:rPr lang="en-US" sz="3600" u="sng" dirty="0" smtClean="0">
                <a:hlinkClick r:id="rId2"/>
              </a:rPr>
              <a:t>http</a:t>
            </a:r>
            <a:r>
              <a:rPr lang="en-US" sz="3600" u="sng" dirty="0">
                <a:hlinkClick r:id="rId2"/>
              </a:rPr>
              <a:t>://www.m62.net/?</a:t>
            </a:r>
            <a:r>
              <a:rPr lang="en-US" sz="3600" u="sng" dirty="0" smtClean="0">
                <a:hlinkClick r:id="rId2"/>
              </a:rPr>
              <a:t>s=clock&amp;x=0&amp;y=0</a:t>
            </a:r>
            <a:endParaRPr lang="en-US" sz="3600" u="sng" dirty="0"/>
          </a:p>
          <a:p>
            <a:pPr marL="68262" indent="0">
              <a:buNone/>
            </a:pPr>
            <a:r>
              <a:rPr lang="en-US" sz="3600" dirty="0" smtClean="0"/>
              <a:t>(</a:t>
            </a:r>
            <a:r>
              <a:rPr lang="en-US" sz="3600" dirty="0"/>
              <a:t>I mainly use the fourth option on this web page</a:t>
            </a:r>
            <a:r>
              <a:rPr lang="en-US" sz="3600" dirty="0" smtClean="0"/>
              <a:t>)</a:t>
            </a:r>
          </a:p>
          <a:p>
            <a:pPr marL="68262" indent="0">
              <a:buNone/>
            </a:pPr>
            <a:endParaRPr lang="en-US" sz="1200" dirty="0"/>
          </a:p>
          <a:p>
            <a:r>
              <a:rPr lang="en-US" sz="3600" u="sng" dirty="0">
                <a:hlinkClick r:id="rId3"/>
              </a:rPr>
              <a:t>http://</a:t>
            </a:r>
            <a:r>
              <a:rPr lang="en-US" sz="3600" u="sng" dirty="0" smtClean="0">
                <a:hlinkClick r:id="rId3"/>
              </a:rPr>
              <a:t>download.cnet.com/BlingClock-Timer/3000-2350_4-10912976.html</a:t>
            </a:r>
            <a:endParaRPr lang="en-US" sz="3600" u="sng" dirty="0" smtClean="0"/>
          </a:p>
          <a:p>
            <a:pPr marL="68262" indent="0">
              <a:buNone/>
            </a:pPr>
            <a:endParaRPr lang="en-US" sz="1600" u="sng" dirty="0" smtClean="0"/>
          </a:p>
          <a:p>
            <a:r>
              <a:rPr lang="en-US" sz="3600" u="sng" dirty="0" smtClean="0">
                <a:hlinkClick r:id="rId4"/>
              </a:rPr>
              <a:t>http</a:t>
            </a:r>
            <a:r>
              <a:rPr lang="en-US" sz="3600" u="sng" dirty="0">
                <a:hlinkClick r:id="rId4"/>
              </a:rPr>
              <a:t>://people.uncw.edu/ertzbergerj/ppt_timers.html</a:t>
            </a:r>
            <a:endParaRPr lang="en-US" sz="3600" dirty="0"/>
          </a:p>
          <a:p>
            <a:pPr marL="68262" indent="0">
              <a:buNone/>
            </a:pPr>
            <a:endParaRPr lang="en-US" sz="3600" dirty="0"/>
          </a:p>
        </p:txBody>
      </p:sp>
      <p:sp>
        <p:nvSpPr>
          <p:cNvPr id="4" name="Slide Number Placeholder 3"/>
          <p:cNvSpPr>
            <a:spLocks noGrp="1"/>
          </p:cNvSpPr>
          <p:nvPr>
            <p:ph type="sldNum" sz="quarter" idx="12"/>
          </p:nvPr>
        </p:nvSpPr>
        <p:spPr/>
        <p:txBody>
          <a:bodyPr/>
          <a:lstStyle/>
          <a:p>
            <a:pPr>
              <a:defRPr/>
            </a:pPr>
            <a:fld id="{0D78ADD5-0526-430F-9BC9-976E276AB125}" type="slidenum">
              <a:rPr lang="en-US" smtClean="0"/>
              <a:pPr>
                <a:defRPr/>
              </a:pPr>
              <a:t>3</a:t>
            </a:fld>
            <a:endParaRPr lang="en-US" dirty="0"/>
          </a:p>
        </p:txBody>
      </p:sp>
    </p:spTree>
    <p:extLst>
      <p:ext uri="{BB962C8B-B14F-4D97-AF65-F5344CB8AC3E}">
        <p14:creationId xmlns:p14="http://schemas.microsoft.com/office/powerpoint/2010/main" val="1799665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12725" y="1116013"/>
            <a:ext cx="8605838" cy="3970337"/>
          </a:xfrm>
          <a:prstGeom prst="rect">
            <a:avLst/>
          </a:prstGeom>
          <a:noFill/>
          <a:ln w="9525">
            <a:noFill/>
            <a:miter lim="800000"/>
            <a:headEnd/>
            <a:tailEnd/>
          </a:ln>
        </p:spPr>
        <p:txBody>
          <a:bodyPr>
            <a:spAutoFit/>
          </a:bodyPr>
          <a:lstStyle/>
          <a:p>
            <a:pPr>
              <a:tabLst>
                <a:tab pos="457200" algn="l"/>
              </a:tabLst>
              <a:defRPr/>
            </a:pPr>
            <a:r>
              <a:rPr lang="en-US" sz="7200" b="1" dirty="0">
                <a:latin typeface="+mn-lt"/>
                <a:cs typeface="+mn-cs"/>
                <a:sym typeface="Symbol" pitchFamily="18" charset="2"/>
              </a:rPr>
              <a:t>Three Learned Needs</a:t>
            </a:r>
          </a:p>
          <a:p>
            <a:pPr lvl="1">
              <a:buFont typeface="Wingdings" pitchFamily="2" charset="2"/>
              <a:buChar char="§"/>
              <a:tabLst>
                <a:tab pos="457200" algn="l"/>
              </a:tabLst>
              <a:defRPr/>
            </a:pPr>
            <a:r>
              <a:rPr lang="en-US" sz="6000" dirty="0">
                <a:latin typeface="+mn-lt"/>
                <a:cs typeface="+mn-cs"/>
              </a:rPr>
              <a:t>Need for Achievement</a:t>
            </a:r>
          </a:p>
          <a:p>
            <a:pPr lvl="1">
              <a:buFont typeface="Wingdings" pitchFamily="2" charset="2"/>
              <a:buChar char="§"/>
              <a:tabLst>
                <a:tab pos="457200" algn="l"/>
              </a:tabLst>
              <a:defRPr/>
            </a:pPr>
            <a:r>
              <a:rPr lang="en-US" sz="6000" dirty="0">
                <a:latin typeface="+mn-lt"/>
                <a:cs typeface="+mn-cs"/>
              </a:rPr>
              <a:t>Need for Power</a:t>
            </a:r>
          </a:p>
          <a:p>
            <a:pPr lvl="1">
              <a:buFont typeface="Wingdings" pitchFamily="2" charset="2"/>
              <a:buChar char="§"/>
              <a:tabLst>
                <a:tab pos="457200" algn="l"/>
              </a:tabLst>
              <a:defRPr/>
            </a:pPr>
            <a:r>
              <a:rPr lang="en-US" sz="6000" dirty="0">
                <a:latin typeface="+mn-lt"/>
                <a:cs typeface="+mn-cs"/>
              </a:rPr>
              <a:t>Need for Affiliation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5563" y="428625"/>
            <a:ext cx="9053512" cy="912813"/>
          </a:xfrm>
          <a:prstGeom prst="rect">
            <a:avLst/>
          </a:prstGeom>
          <a:noFill/>
          <a:ln w="9525">
            <a:noFill/>
            <a:miter lim="800000"/>
            <a:headEnd/>
            <a:tailEnd/>
          </a:ln>
        </p:spPr>
        <p:txBody>
          <a:bodyPr>
            <a:spAutoFit/>
          </a:bodyPr>
          <a:lstStyle/>
          <a:p>
            <a:pPr algn="ctr">
              <a:lnSpc>
                <a:spcPts val="6000"/>
              </a:lnSpc>
              <a:tabLst>
                <a:tab pos="457200" algn="l"/>
              </a:tabLst>
              <a:defRPr/>
            </a:pPr>
            <a:r>
              <a:rPr lang="en-US" sz="7200" b="1" dirty="0">
                <a:latin typeface="+mn-lt"/>
                <a:cs typeface="+mn-cs"/>
              </a:rPr>
              <a:t>Need for Power</a:t>
            </a:r>
            <a:endParaRPr lang="en-US" sz="7200" dirty="0">
              <a:latin typeface="+mn-lt"/>
              <a:cs typeface="+mn-cs"/>
            </a:endParaRPr>
          </a:p>
        </p:txBody>
      </p:sp>
      <p:sp>
        <p:nvSpPr>
          <p:cNvPr id="6" name="Rectangle 5"/>
          <p:cNvSpPr>
            <a:spLocks noChangeArrowheads="1"/>
          </p:cNvSpPr>
          <p:nvPr/>
        </p:nvSpPr>
        <p:spPr bwMode="auto">
          <a:xfrm>
            <a:off x="206375" y="1341438"/>
            <a:ext cx="8751888" cy="4740275"/>
          </a:xfrm>
          <a:prstGeom prst="rect">
            <a:avLst/>
          </a:prstGeom>
          <a:noFill/>
          <a:ln w="9525">
            <a:noFill/>
            <a:miter lim="800000"/>
            <a:headEnd/>
            <a:tailEnd/>
          </a:ln>
        </p:spPr>
        <p:txBody>
          <a:bodyPr>
            <a:spAutoFit/>
          </a:bodyPr>
          <a:lstStyle/>
          <a:p>
            <a:pPr>
              <a:tabLst>
                <a:tab pos="341313" algn="l"/>
              </a:tabLst>
              <a:defRPr/>
            </a:pPr>
            <a:r>
              <a:rPr lang="en-US" sz="5400" b="1" dirty="0">
                <a:latin typeface="+mn-lt"/>
                <a:cs typeface="+mn-cs"/>
              </a:rPr>
              <a:t>Social power </a:t>
            </a:r>
            <a:r>
              <a:rPr lang="en-US" sz="5400" dirty="0">
                <a:latin typeface="+mn-lt"/>
                <a:cs typeface="+mn-cs"/>
              </a:rPr>
              <a:t>focus to benefit the collective greater good.</a:t>
            </a:r>
          </a:p>
          <a:p>
            <a:pPr>
              <a:tabLst>
                <a:tab pos="341313" algn="l"/>
              </a:tabLst>
              <a:defRPr/>
            </a:pPr>
            <a:r>
              <a:rPr lang="en-US" sz="3200" dirty="0">
                <a:latin typeface="+mn-lt"/>
                <a:cs typeface="+mn-cs"/>
              </a:rPr>
              <a:t/>
            </a:r>
            <a:br>
              <a:rPr lang="en-US" sz="3200" dirty="0">
                <a:latin typeface="+mn-lt"/>
                <a:cs typeface="+mn-cs"/>
              </a:rPr>
            </a:br>
            <a:r>
              <a:rPr lang="en-US" sz="5400" b="1" dirty="0">
                <a:latin typeface="+mn-lt"/>
                <a:cs typeface="+mn-cs"/>
              </a:rPr>
              <a:t>Personal power </a:t>
            </a:r>
            <a:r>
              <a:rPr lang="en-US" sz="5400" dirty="0">
                <a:latin typeface="+mn-lt"/>
                <a:cs typeface="+mn-cs"/>
              </a:rPr>
              <a:t>focus to benefit the self (instead of the collective greater good).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0" y="1227138"/>
          <a:ext cx="9144000" cy="5656261"/>
        </p:xfrm>
        <a:graphic>
          <a:graphicData uri="http://schemas.openxmlformats.org/drawingml/2006/table">
            <a:tbl>
              <a:tblPr firstRow="1" bandRow="1">
                <a:tableStyleId>{0505E3EF-67EA-436B-97B2-0124C06EBD24}</a:tableStyleId>
              </a:tblPr>
              <a:tblGrid>
                <a:gridCol w="4470845"/>
                <a:gridCol w="4673155"/>
              </a:tblGrid>
              <a:tr h="2113751">
                <a:tc>
                  <a:txBody>
                    <a:bodyPr/>
                    <a:lstStyle/>
                    <a:p>
                      <a:endParaRPr lang="en-US" sz="2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0144">
                <a:tc>
                  <a:txBody>
                    <a:bodyPr/>
                    <a:lstStyle/>
                    <a:p>
                      <a:endParaRPr lang="en-US" sz="2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58527">
                <a:tc>
                  <a:txBody>
                    <a:bodyPr/>
                    <a:lstStyle/>
                    <a:p>
                      <a:endParaRPr lang="en-US" sz="2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23839">
                <a:tc>
                  <a:txBody>
                    <a:bodyPr/>
                    <a:lstStyle/>
                    <a:p>
                      <a:endParaRPr lang="en-US" sz="2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307" name="Title 1"/>
          <p:cNvSpPr>
            <a:spLocks noGrp="1"/>
          </p:cNvSpPr>
          <p:nvPr>
            <p:ph type="ctrTitle"/>
          </p:nvPr>
        </p:nvSpPr>
        <p:spPr bwMode="auto">
          <a:xfrm>
            <a:off x="309563" y="341313"/>
            <a:ext cx="8545512" cy="657225"/>
          </a:xfrm>
          <a:ln>
            <a:miter lim="800000"/>
            <a:headEnd/>
            <a:tailEnd/>
          </a:ln>
        </p:spPr>
        <p:txBody>
          <a:bodyPr wrap="square" lIns="91440" tIns="45720" rIns="91440" bIns="45720" numCol="1" anchorCtr="0" compatLnSpc="1">
            <a:prstTxWarp prst="textNoShape">
              <a:avLst/>
            </a:prstTxWarp>
          </a:bodyPr>
          <a:lstStyle/>
          <a:p>
            <a:pPr marL="457200" indent="-457200" eaLnBrk="1" fontAlgn="auto" hangingPunct="1">
              <a:spcAft>
                <a:spcPts val="0"/>
              </a:spcAft>
              <a:defRPr/>
            </a:pPr>
            <a:r>
              <a:rPr lang="en-US" sz="4400" dirty="0" smtClean="0">
                <a:solidFill>
                  <a:schemeClr val="tx1"/>
                </a:solidFill>
                <a:latin typeface="+mn-lt"/>
              </a:rPr>
              <a:t/>
            </a:r>
            <a:br>
              <a:rPr lang="en-US" sz="4400" dirty="0" smtClean="0">
                <a:solidFill>
                  <a:schemeClr val="tx1"/>
                </a:solidFill>
                <a:latin typeface="+mn-lt"/>
              </a:rPr>
            </a:br>
            <a:r>
              <a:rPr lang="en-US" sz="3200" dirty="0" smtClean="0">
                <a:solidFill>
                  <a:schemeClr val="tx1"/>
                </a:solidFill>
                <a:latin typeface="+mn-lt"/>
              </a:rPr>
              <a:t/>
            </a:r>
            <a:br>
              <a:rPr lang="en-US" sz="3200" dirty="0" smtClean="0">
                <a:solidFill>
                  <a:schemeClr val="tx1"/>
                </a:solidFill>
                <a:latin typeface="+mn-lt"/>
              </a:rPr>
            </a:br>
            <a:endParaRPr lang="en-US" sz="3600" b="0" dirty="0" smtClean="0">
              <a:solidFill>
                <a:schemeClr val="tx1"/>
              </a:solidFill>
              <a:latin typeface="+mn-lt"/>
            </a:endParaRPr>
          </a:p>
        </p:txBody>
      </p:sp>
      <p:sp>
        <p:nvSpPr>
          <p:cNvPr id="5" name="Rectangle 4"/>
          <p:cNvSpPr>
            <a:spLocks noChangeArrowheads="1"/>
          </p:cNvSpPr>
          <p:nvPr/>
        </p:nvSpPr>
        <p:spPr bwMode="auto">
          <a:xfrm>
            <a:off x="0" y="1190625"/>
            <a:ext cx="4452938" cy="1754188"/>
          </a:xfrm>
          <a:prstGeom prst="rect">
            <a:avLst/>
          </a:prstGeom>
          <a:noFill/>
          <a:ln w="9525">
            <a:noFill/>
            <a:miter lim="800000"/>
            <a:headEnd/>
            <a:tailEnd/>
          </a:ln>
        </p:spPr>
        <p:txBody>
          <a:bodyPr>
            <a:spAutoFit/>
          </a:bodyPr>
          <a:lstStyle/>
          <a:p>
            <a:pPr algn="ctr">
              <a:tabLst>
                <a:tab pos="457200" algn="l"/>
                <a:tab pos="4343400" algn="l"/>
              </a:tabLst>
              <a:defRPr/>
            </a:pPr>
            <a:r>
              <a:rPr lang="en-US" sz="3600" b="1" dirty="0">
                <a:latin typeface="+mn-lt"/>
                <a:cs typeface="+mn-cs"/>
              </a:rPr>
              <a:t>Socialized</a:t>
            </a:r>
          </a:p>
          <a:p>
            <a:pPr marL="349250" indent="-349250">
              <a:tabLst>
                <a:tab pos="4343400" algn="l"/>
              </a:tabLst>
              <a:defRPr/>
            </a:pPr>
            <a:r>
              <a:rPr lang="en-US" sz="3600" dirty="0">
                <a:latin typeface="+mn-lt"/>
                <a:cs typeface="+mn-cs"/>
                <a:sym typeface="Symbol"/>
              </a:rPr>
              <a:t></a:t>
            </a:r>
            <a:r>
              <a:rPr lang="en-US" sz="4000" dirty="0">
                <a:latin typeface="+mn-lt"/>
                <a:cs typeface="+mn-cs"/>
                <a:sym typeface="Symbol"/>
              </a:rPr>
              <a:t>	</a:t>
            </a:r>
            <a:r>
              <a:rPr lang="en-US" sz="3200" dirty="0">
                <a:latin typeface="+mn-lt"/>
                <a:cs typeface="+mn-cs"/>
                <a:sym typeface="Symbol"/>
              </a:rPr>
              <a:t>Responsible behaviors: mature, &lt; manipulative</a:t>
            </a:r>
            <a:endParaRPr lang="en-US" sz="2800" dirty="0">
              <a:latin typeface="+mn-lt"/>
              <a:cs typeface="+mn-cs"/>
            </a:endParaRPr>
          </a:p>
        </p:txBody>
      </p:sp>
      <p:sp>
        <p:nvSpPr>
          <p:cNvPr id="12309" name="TextBox 6"/>
          <p:cNvSpPr txBox="1">
            <a:spLocks noChangeArrowheads="1"/>
          </p:cNvSpPr>
          <p:nvPr/>
        </p:nvSpPr>
        <p:spPr bwMode="auto">
          <a:xfrm>
            <a:off x="228600" y="206375"/>
            <a:ext cx="8740775" cy="831850"/>
          </a:xfrm>
          <a:prstGeom prst="rect">
            <a:avLst/>
          </a:prstGeom>
          <a:noFill/>
          <a:ln w="9525">
            <a:noFill/>
            <a:miter lim="800000"/>
            <a:headEnd/>
            <a:tailEnd/>
          </a:ln>
        </p:spPr>
        <p:txBody>
          <a:bodyPr>
            <a:spAutoFit/>
          </a:bodyPr>
          <a:lstStyle/>
          <a:p>
            <a:pPr algn="ctr">
              <a:defRPr/>
            </a:pPr>
            <a:r>
              <a:rPr lang="en-US" sz="4800" b="1" dirty="0">
                <a:latin typeface="+mn-lt"/>
                <a:cs typeface="+mn-cs"/>
              </a:rPr>
              <a:t>High Need for Power Behaviors</a:t>
            </a:r>
          </a:p>
        </p:txBody>
      </p:sp>
      <p:sp>
        <p:nvSpPr>
          <p:cNvPr id="10" name="Rectangle 9"/>
          <p:cNvSpPr>
            <a:spLocks noChangeArrowheads="1"/>
          </p:cNvSpPr>
          <p:nvPr/>
        </p:nvSpPr>
        <p:spPr bwMode="auto">
          <a:xfrm>
            <a:off x="4533900" y="1171575"/>
            <a:ext cx="4610100" cy="2247900"/>
          </a:xfrm>
          <a:prstGeom prst="rect">
            <a:avLst/>
          </a:prstGeom>
          <a:noFill/>
          <a:ln w="9525">
            <a:noFill/>
            <a:miter lim="800000"/>
            <a:headEnd/>
            <a:tailEnd/>
          </a:ln>
        </p:spPr>
        <p:txBody>
          <a:bodyPr>
            <a:spAutoFit/>
          </a:bodyPr>
          <a:lstStyle/>
          <a:p>
            <a:pPr algn="ctr">
              <a:tabLst>
                <a:tab pos="457200" algn="l"/>
                <a:tab pos="4343400" algn="l"/>
              </a:tabLst>
              <a:defRPr/>
            </a:pPr>
            <a:r>
              <a:rPr lang="en-US" sz="3600" b="1" dirty="0">
                <a:latin typeface="+mn-lt"/>
                <a:cs typeface="+mn-cs"/>
              </a:rPr>
              <a:t>Personalized</a:t>
            </a:r>
          </a:p>
          <a:p>
            <a:pPr marL="349250" indent="-349250">
              <a:tabLst>
                <a:tab pos="4343400" algn="l"/>
              </a:tabLst>
              <a:defRPr/>
            </a:pPr>
            <a:r>
              <a:rPr lang="en-US" sz="4000" dirty="0">
                <a:latin typeface="+mn-lt"/>
                <a:cs typeface="+mn-cs"/>
                <a:sym typeface="Symbol"/>
              </a:rPr>
              <a:t>	</a:t>
            </a:r>
            <a:r>
              <a:rPr lang="en-US" sz="3200" dirty="0">
                <a:latin typeface="+mn-lt"/>
                <a:cs typeface="+mn-cs"/>
                <a:sym typeface="Symbol"/>
              </a:rPr>
              <a:t>Impulsive behaviors: anger,  gambling; aggressiveness</a:t>
            </a:r>
            <a:endParaRPr lang="en-US" sz="2800" dirty="0">
              <a:latin typeface="+mn-lt"/>
              <a:cs typeface="+mn-cs"/>
            </a:endParaRPr>
          </a:p>
        </p:txBody>
      </p:sp>
      <p:sp>
        <p:nvSpPr>
          <p:cNvPr id="11" name="Rectangle 10"/>
          <p:cNvSpPr>
            <a:spLocks noChangeArrowheads="1"/>
          </p:cNvSpPr>
          <p:nvPr/>
        </p:nvSpPr>
        <p:spPr bwMode="auto">
          <a:xfrm>
            <a:off x="0" y="3348038"/>
            <a:ext cx="4452938" cy="708025"/>
          </a:xfrm>
          <a:prstGeom prst="rect">
            <a:avLst/>
          </a:prstGeom>
          <a:noFill/>
          <a:ln w="9525">
            <a:noFill/>
            <a:miter lim="800000"/>
            <a:headEnd/>
            <a:tailEnd/>
          </a:ln>
        </p:spPr>
        <p:txBody>
          <a:bodyPr>
            <a:spAutoFit/>
          </a:bodyPr>
          <a:lstStyle/>
          <a:p>
            <a:pPr marL="349250" indent="-349250">
              <a:tabLst>
                <a:tab pos="4343400" algn="l"/>
              </a:tabLst>
              <a:defRPr/>
            </a:pPr>
            <a:r>
              <a:rPr lang="en-US" sz="4000" dirty="0">
                <a:latin typeface="+mn-lt"/>
                <a:cs typeface="+mn-cs"/>
                <a:sym typeface="Symbol" pitchFamily="18" charset="2"/>
              </a:rPr>
              <a:t>	</a:t>
            </a:r>
            <a:r>
              <a:rPr lang="en-US" sz="3200" dirty="0">
                <a:latin typeface="+mn-lt"/>
                <a:cs typeface="+mn-cs"/>
                <a:sym typeface="Symbol" pitchFamily="18" charset="2"/>
              </a:rPr>
              <a:t>Helps, supports others</a:t>
            </a:r>
            <a:endParaRPr lang="en-US" sz="3200" dirty="0">
              <a:latin typeface="+mn-lt"/>
              <a:cs typeface="+mn-cs"/>
            </a:endParaRPr>
          </a:p>
        </p:txBody>
      </p:sp>
      <p:sp>
        <p:nvSpPr>
          <p:cNvPr id="12" name="Rectangle 11"/>
          <p:cNvSpPr>
            <a:spLocks noChangeArrowheads="1"/>
          </p:cNvSpPr>
          <p:nvPr/>
        </p:nvSpPr>
        <p:spPr bwMode="auto">
          <a:xfrm>
            <a:off x="4529138" y="3357563"/>
            <a:ext cx="4614862" cy="708025"/>
          </a:xfrm>
          <a:prstGeom prst="rect">
            <a:avLst/>
          </a:prstGeom>
          <a:noFill/>
          <a:ln w="9525">
            <a:noFill/>
            <a:miter lim="800000"/>
            <a:headEnd/>
            <a:tailEnd/>
          </a:ln>
        </p:spPr>
        <p:txBody>
          <a:bodyPr>
            <a:spAutoFit/>
          </a:bodyPr>
          <a:lstStyle/>
          <a:p>
            <a:pPr marL="349250" indent="-349250">
              <a:tabLst>
                <a:tab pos="4343400" algn="l"/>
              </a:tabLst>
              <a:defRPr/>
            </a:pPr>
            <a:r>
              <a:rPr lang="en-US" sz="4000" dirty="0">
                <a:latin typeface="+mn-lt"/>
                <a:cs typeface="+mn-cs"/>
                <a:sym typeface="Symbol" pitchFamily="18" charset="2"/>
              </a:rPr>
              <a:t>	</a:t>
            </a:r>
            <a:r>
              <a:rPr lang="en-US" sz="3200" dirty="0">
                <a:latin typeface="+mn-lt"/>
                <a:cs typeface="+mn-cs"/>
                <a:sym typeface="Symbol" pitchFamily="18" charset="2"/>
              </a:rPr>
              <a:t>Abuses, uses others</a:t>
            </a:r>
            <a:endParaRPr lang="en-US" sz="3200" dirty="0">
              <a:latin typeface="+mn-lt"/>
              <a:cs typeface="+mn-cs"/>
            </a:endParaRPr>
          </a:p>
        </p:txBody>
      </p:sp>
      <p:sp>
        <p:nvSpPr>
          <p:cNvPr id="13" name="Rectangle 12"/>
          <p:cNvSpPr>
            <a:spLocks noChangeArrowheads="1"/>
          </p:cNvSpPr>
          <p:nvPr/>
        </p:nvSpPr>
        <p:spPr bwMode="auto">
          <a:xfrm>
            <a:off x="0" y="4237038"/>
            <a:ext cx="4452938" cy="1200150"/>
          </a:xfrm>
          <a:prstGeom prst="rect">
            <a:avLst/>
          </a:prstGeom>
          <a:noFill/>
          <a:ln w="9525">
            <a:noFill/>
            <a:miter lim="800000"/>
            <a:headEnd/>
            <a:tailEnd/>
          </a:ln>
        </p:spPr>
        <p:txBody>
          <a:bodyPr>
            <a:spAutoFit/>
          </a:bodyPr>
          <a:lstStyle/>
          <a:p>
            <a:pPr marL="349250" indent="-349250">
              <a:tabLst>
                <a:tab pos="4343400" algn="l"/>
              </a:tabLst>
              <a:defRPr/>
            </a:pPr>
            <a:r>
              <a:rPr lang="en-US" sz="4000" dirty="0">
                <a:latin typeface="+mn-lt"/>
                <a:cs typeface="+mn-cs"/>
                <a:sym typeface="Symbol" pitchFamily="18" charset="2"/>
              </a:rPr>
              <a:t>	</a:t>
            </a:r>
            <a:r>
              <a:rPr lang="en-US" sz="3200" dirty="0">
                <a:latin typeface="+mn-lt"/>
                <a:cs typeface="+mn-cs"/>
                <a:sym typeface="Symbol" pitchFamily="18" charset="2"/>
              </a:rPr>
              <a:t>Participative, coaching style</a:t>
            </a:r>
            <a:endParaRPr lang="en-US" sz="3200" dirty="0">
              <a:latin typeface="+mn-lt"/>
              <a:cs typeface="+mn-cs"/>
            </a:endParaRPr>
          </a:p>
        </p:txBody>
      </p:sp>
      <p:sp>
        <p:nvSpPr>
          <p:cNvPr id="14" name="Rectangle 13"/>
          <p:cNvSpPr>
            <a:spLocks noChangeArrowheads="1"/>
          </p:cNvSpPr>
          <p:nvPr/>
        </p:nvSpPr>
        <p:spPr bwMode="auto">
          <a:xfrm>
            <a:off x="4533900" y="4211638"/>
            <a:ext cx="4610100" cy="1201737"/>
          </a:xfrm>
          <a:prstGeom prst="rect">
            <a:avLst/>
          </a:prstGeom>
          <a:noFill/>
          <a:ln w="9525">
            <a:noFill/>
            <a:miter lim="800000"/>
            <a:headEnd/>
            <a:tailEnd/>
          </a:ln>
        </p:spPr>
        <p:txBody>
          <a:bodyPr>
            <a:spAutoFit/>
          </a:bodyPr>
          <a:lstStyle/>
          <a:p>
            <a:pPr marL="349250" indent="-349250">
              <a:tabLst>
                <a:tab pos="4343400" algn="l"/>
              </a:tabLst>
              <a:defRPr/>
            </a:pPr>
            <a:r>
              <a:rPr lang="en-US" sz="4000" dirty="0">
                <a:latin typeface="+mn-lt"/>
                <a:cs typeface="+mn-cs"/>
                <a:sym typeface="Symbol" pitchFamily="18" charset="2"/>
              </a:rPr>
              <a:t>	</a:t>
            </a:r>
            <a:r>
              <a:rPr lang="en-US" sz="3200" dirty="0">
                <a:latin typeface="+mn-lt"/>
                <a:cs typeface="+mn-cs"/>
                <a:sym typeface="Symbol" pitchFamily="18" charset="2"/>
              </a:rPr>
              <a:t>Authoritarian, controlling style</a:t>
            </a:r>
            <a:endParaRPr lang="en-US" sz="3200" dirty="0">
              <a:latin typeface="+mn-lt"/>
              <a:cs typeface="+mn-cs"/>
            </a:endParaRPr>
          </a:p>
        </p:txBody>
      </p:sp>
      <p:sp>
        <p:nvSpPr>
          <p:cNvPr id="15" name="Rectangle 14"/>
          <p:cNvSpPr>
            <a:spLocks noChangeArrowheads="1"/>
          </p:cNvSpPr>
          <p:nvPr/>
        </p:nvSpPr>
        <p:spPr bwMode="auto">
          <a:xfrm>
            <a:off x="0" y="5476875"/>
            <a:ext cx="4452938" cy="1200150"/>
          </a:xfrm>
          <a:prstGeom prst="rect">
            <a:avLst/>
          </a:prstGeom>
          <a:noFill/>
          <a:ln w="9525">
            <a:noFill/>
            <a:miter lim="800000"/>
            <a:headEnd/>
            <a:tailEnd/>
          </a:ln>
        </p:spPr>
        <p:txBody>
          <a:bodyPr>
            <a:spAutoFit/>
          </a:bodyPr>
          <a:lstStyle/>
          <a:p>
            <a:pPr marL="349250" indent="-349250">
              <a:tabLst>
                <a:tab pos="4343400" algn="l"/>
              </a:tabLst>
              <a:defRPr/>
            </a:pPr>
            <a:r>
              <a:rPr lang="en-US" sz="4000" dirty="0">
                <a:latin typeface="+mn-lt"/>
                <a:cs typeface="+mn-cs"/>
                <a:sym typeface="Symbol" pitchFamily="18" charset="2"/>
              </a:rPr>
              <a:t>	</a:t>
            </a:r>
            <a:r>
              <a:rPr lang="en-US" sz="3200" dirty="0">
                <a:latin typeface="+mn-lt"/>
                <a:cs typeface="+mn-cs"/>
                <a:sym typeface="Symbol" pitchFamily="18" charset="2"/>
              </a:rPr>
              <a:t>Organizational goal focus</a:t>
            </a:r>
            <a:endParaRPr lang="en-US" sz="3200" dirty="0">
              <a:latin typeface="+mn-lt"/>
              <a:cs typeface="+mn-cs"/>
            </a:endParaRPr>
          </a:p>
        </p:txBody>
      </p:sp>
      <p:sp>
        <p:nvSpPr>
          <p:cNvPr id="16" name="Rectangle 15"/>
          <p:cNvSpPr>
            <a:spLocks noChangeArrowheads="1"/>
          </p:cNvSpPr>
          <p:nvPr/>
        </p:nvSpPr>
        <p:spPr bwMode="auto">
          <a:xfrm>
            <a:off x="4533900" y="5495925"/>
            <a:ext cx="4610100" cy="1200150"/>
          </a:xfrm>
          <a:prstGeom prst="rect">
            <a:avLst/>
          </a:prstGeom>
          <a:noFill/>
          <a:ln w="9525">
            <a:noFill/>
            <a:miter lim="800000"/>
            <a:headEnd/>
            <a:tailEnd/>
          </a:ln>
        </p:spPr>
        <p:txBody>
          <a:bodyPr>
            <a:spAutoFit/>
          </a:bodyPr>
          <a:lstStyle/>
          <a:p>
            <a:pPr marL="349250" indent="-349250">
              <a:tabLst>
                <a:tab pos="4343400" algn="l"/>
              </a:tabLst>
              <a:defRPr/>
            </a:pPr>
            <a:r>
              <a:rPr lang="en-US" sz="4000" dirty="0">
                <a:latin typeface="+mn-lt"/>
                <a:cs typeface="+mn-cs"/>
                <a:sym typeface="Symbol" pitchFamily="18" charset="2"/>
              </a:rPr>
              <a:t>	</a:t>
            </a:r>
            <a:r>
              <a:rPr lang="en-US" sz="3200" b="1" dirty="0">
                <a:solidFill>
                  <a:srgbClr val="FFC000"/>
                </a:solidFill>
                <a:latin typeface="+mn-lt"/>
                <a:cs typeface="+mn-cs"/>
                <a:sym typeface="Symbol" pitchFamily="18" charset="2"/>
              </a:rPr>
              <a:t>Personal status and prestige focus.</a:t>
            </a:r>
            <a:endParaRPr lang="en-US" sz="3200" b="1" dirty="0">
              <a:solidFill>
                <a:srgbClr val="FFC000"/>
              </a:solidFill>
              <a:latin typeface="+mn-lt"/>
              <a:cs typeface="+mn-cs"/>
            </a:endParaRPr>
          </a:p>
        </p:txBody>
      </p:sp>
      <p:cxnSp>
        <p:nvCxnSpPr>
          <p:cNvPr id="103453" name="Straight Connector 17"/>
          <p:cNvCxnSpPr>
            <a:cxnSpLocks noChangeShapeType="1"/>
          </p:cNvCxnSpPr>
          <p:nvPr/>
        </p:nvCxnSpPr>
        <p:spPr bwMode="auto">
          <a:xfrm>
            <a:off x="288925" y="1841500"/>
            <a:ext cx="8555038" cy="158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27163"/>
          </a:xfrm>
        </p:spPr>
        <p:txBody>
          <a:bodyPr/>
          <a:lstStyle/>
          <a:p>
            <a:pPr>
              <a:defRPr/>
            </a:pPr>
            <a:r>
              <a:rPr lang="en-US" sz="4900" dirty="0">
                <a:solidFill>
                  <a:schemeClr val="tx1"/>
                </a:solidFill>
                <a:latin typeface="+mn-lt"/>
              </a:rPr>
              <a:t>If 2 new Fortune 500 CEOs buy these homes, which stock should you buy?</a:t>
            </a:r>
          </a:p>
        </p:txBody>
      </p:sp>
      <p:sp>
        <p:nvSpPr>
          <p:cNvPr id="104451" name="Content Placeholder 4"/>
          <p:cNvSpPr>
            <a:spLocks noGrp="1"/>
          </p:cNvSpPr>
          <p:nvPr>
            <p:ph sz="half" idx="1"/>
          </p:nvPr>
        </p:nvSpPr>
        <p:spPr>
          <a:xfrm>
            <a:off x="465138" y="1770063"/>
            <a:ext cx="4038600" cy="4525962"/>
          </a:xfrm>
        </p:spPr>
        <p:txBody>
          <a:bodyPr/>
          <a:lstStyle/>
          <a:p>
            <a:endParaRPr lang="en-US" dirty="0" smtClean="0"/>
          </a:p>
        </p:txBody>
      </p:sp>
      <p:sp>
        <p:nvSpPr>
          <p:cNvPr id="104452" name="Content Placeholder 5"/>
          <p:cNvSpPr>
            <a:spLocks noGrp="1"/>
          </p:cNvSpPr>
          <p:nvPr>
            <p:ph sz="half" idx="2"/>
          </p:nvPr>
        </p:nvSpPr>
        <p:spPr>
          <a:xfrm>
            <a:off x="4656138" y="1770063"/>
            <a:ext cx="4038600" cy="4525962"/>
          </a:xfrm>
        </p:spPr>
        <p:txBody>
          <a:bodyPr/>
          <a:lstStyle/>
          <a:p>
            <a:endParaRPr lang="en-US" dirty="0" smtClean="0"/>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4473575"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13" y="1643063"/>
            <a:ext cx="4637087"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665288"/>
            <a:ext cx="4484688" cy="538162"/>
          </a:xfrm>
          <a:prstGeom prst="rect">
            <a:avLst/>
          </a:prstGeom>
          <a:noFill/>
        </p:spPr>
        <p:txBody>
          <a:bodyPr lIns="91268" tIns="45639" rIns="91268" bIns="45639">
            <a:spAutoFit/>
          </a:bodyPr>
          <a:lstStyle/>
          <a:p>
            <a:pPr defTabSz="912807">
              <a:defRPr/>
            </a:pPr>
            <a:r>
              <a:rPr lang="en-US" sz="2800" b="1" dirty="0">
                <a:solidFill>
                  <a:prstClr val="white"/>
                </a:solidFill>
                <a:effectLst>
                  <a:outerShdw blurRad="38100" dist="38100" dir="2700000" algn="tl">
                    <a:srgbClr val="000000">
                      <a:alpha val="43137"/>
                    </a:srgbClr>
                  </a:outerShdw>
                </a:effectLst>
                <a:latin typeface="Arial" charset="0"/>
                <a:cs typeface="+mn-cs"/>
              </a:rPr>
              <a:t>$17 mil+ home of CEO A</a:t>
            </a:r>
          </a:p>
        </p:txBody>
      </p:sp>
      <p:sp>
        <p:nvSpPr>
          <p:cNvPr id="10" name="Rectangle 9"/>
          <p:cNvSpPr/>
          <p:nvPr/>
        </p:nvSpPr>
        <p:spPr>
          <a:xfrm>
            <a:off x="4462463" y="1676400"/>
            <a:ext cx="4681537" cy="592138"/>
          </a:xfrm>
          <a:prstGeom prst="rect">
            <a:avLst/>
          </a:prstGeom>
        </p:spPr>
        <p:txBody>
          <a:bodyPr lIns="91268" tIns="45639" rIns="91268" bIns="45639">
            <a:spAutoFit/>
          </a:bodyPr>
          <a:lstStyle/>
          <a:p>
            <a:pPr defTabSz="912807">
              <a:defRPr/>
            </a:pPr>
            <a:r>
              <a:rPr lang="en-US" sz="3200" b="1" dirty="0">
                <a:solidFill>
                  <a:prstClr val="black"/>
                </a:solidFill>
                <a:effectLst>
                  <a:outerShdw blurRad="38100" dist="38100" dir="2700000" algn="tl">
                    <a:srgbClr val="000000">
                      <a:alpha val="43137"/>
                    </a:srgbClr>
                  </a:outerShdw>
                </a:effectLst>
                <a:latin typeface="Arial" charset="0"/>
                <a:cs typeface="+mn-cs"/>
              </a:rPr>
              <a:t>&lt;$1 mil home of CEO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309565" y="341358"/>
            <a:ext cx="8545512" cy="657225"/>
          </a:xfrm>
          <a:ln>
            <a:miter lim="800000"/>
            <a:headEnd/>
            <a:tailEnd/>
          </a:ln>
        </p:spPr>
        <p:txBody>
          <a:bodyPr wrap="square" numCol="1" anchorCtr="0" compatLnSpc="1">
            <a:prstTxWarp prst="textNoShape">
              <a:avLst/>
            </a:prstTxWarp>
          </a:bodyPr>
          <a:lstStyle/>
          <a:p>
            <a:pPr marL="456407" indent="-456407" eaLnBrk="1" fontAlgn="auto" hangingPunct="1">
              <a:spcAft>
                <a:spcPts val="0"/>
              </a:spcAft>
              <a:defRPr/>
            </a:pPr>
            <a:r>
              <a:rPr lang="en-US" sz="4400" dirty="0">
                <a:solidFill>
                  <a:schemeClr val="tx1"/>
                </a:solidFill>
                <a:latin typeface="+mn-lt"/>
              </a:rPr>
              <a:t/>
            </a:r>
            <a:br>
              <a:rPr lang="en-US" sz="4400" dirty="0">
                <a:solidFill>
                  <a:schemeClr val="tx1"/>
                </a:solidFill>
                <a:latin typeface="+mn-lt"/>
              </a:rPr>
            </a:br>
            <a:r>
              <a:rPr lang="en-US" sz="3200" dirty="0">
                <a:solidFill>
                  <a:schemeClr val="tx1"/>
                </a:solidFill>
                <a:latin typeface="+mn-lt"/>
              </a:rPr>
              <a:t/>
            </a:r>
            <a:br>
              <a:rPr lang="en-US" sz="3200" dirty="0">
                <a:solidFill>
                  <a:schemeClr val="tx1"/>
                </a:solidFill>
                <a:latin typeface="+mn-lt"/>
              </a:rPr>
            </a:br>
            <a:endParaRPr lang="en-US" sz="3600" b="0" dirty="0">
              <a:solidFill>
                <a:schemeClr val="tx1"/>
              </a:solidFill>
              <a:latin typeface="+mn-lt"/>
            </a:endParaRPr>
          </a:p>
        </p:txBody>
      </p:sp>
      <p:pic>
        <p:nvPicPr>
          <p:cNvPr id="105475" name="Picture 4" descr="Pages page 40"/>
          <p:cNvPicPr>
            <a:picLocks noChangeAspect="1" noChangeArrowheads="1"/>
          </p:cNvPicPr>
          <p:nvPr/>
        </p:nvPicPr>
        <p:blipFill>
          <a:blip r:embed="rId3">
            <a:extLst>
              <a:ext uri="{28A0092B-C50C-407E-A947-70E740481C1C}">
                <a14:useLocalDpi xmlns:a14="http://schemas.microsoft.com/office/drawing/2010/main" val="0"/>
              </a:ext>
            </a:extLst>
          </a:blip>
          <a:srcRect l="2463" t="6255" r="5162" b="3271"/>
          <a:stretch>
            <a:fillRect/>
          </a:stretch>
        </p:blipFill>
        <p:spPr bwMode="auto">
          <a:xfrm>
            <a:off x="0" y="598488"/>
            <a:ext cx="9144000" cy="625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Box 18"/>
          <p:cNvSpPr txBox="1">
            <a:spLocks noChangeArrowheads="1"/>
          </p:cNvSpPr>
          <p:nvPr/>
        </p:nvSpPr>
        <p:spPr bwMode="auto">
          <a:xfrm>
            <a:off x="0" y="0"/>
            <a:ext cx="9144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r>
              <a:rPr lang="en-US" sz="3600" b="1" dirty="0"/>
              <a:t>New CEO Home Size and Stock Performance</a:t>
            </a:r>
          </a:p>
        </p:txBody>
      </p:sp>
      <p:sp>
        <p:nvSpPr>
          <p:cNvPr id="5" name="TextBox 4"/>
          <p:cNvSpPr txBox="1">
            <a:spLocks noChangeArrowheads="1"/>
          </p:cNvSpPr>
          <p:nvPr/>
        </p:nvSpPr>
        <p:spPr bwMode="auto">
          <a:xfrm>
            <a:off x="2684463" y="1393825"/>
            <a:ext cx="4043362"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sz="4000" b="1" dirty="0">
                <a:solidFill>
                  <a:srgbClr val="FF0000"/>
                </a:solidFill>
              </a:rPr>
              <a:t>&lt;10,000 </a:t>
            </a:r>
            <a:r>
              <a:rPr lang="en-US" sz="3600" b="1" dirty="0">
                <a:solidFill>
                  <a:srgbClr val="FF0000"/>
                </a:solidFill>
              </a:rPr>
              <a:t>Sq. Ft</a:t>
            </a:r>
          </a:p>
        </p:txBody>
      </p:sp>
      <p:sp>
        <p:nvSpPr>
          <p:cNvPr id="6" name="TextBox 5"/>
          <p:cNvSpPr txBox="1">
            <a:spLocks noChangeArrowheads="1"/>
          </p:cNvSpPr>
          <p:nvPr/>
        </p:nvSpPr>
        <p:spPr bwMode="auto">
          <a:xfrm>
            <a:off x="2836863" y="4564063"/>
            <a:ext cx="61436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sz="4000" b="1" dirty="0">
                <a:solidFill>
                  <a:srgbClr val="FF0000"/>
                </a:solidFill>
              </a:rPr>
              <a:t>&gt;10,000 </a:t>
            </a:r>
            <a:r>
              <a:rPr lang="en-US" sz="3600" b="1" dirty="0">
                <a:solidFill>
                  <a:srgbClr val="FF0000"/>
                </a:solidFill>
              </a:rPr>
              <a:t>Sq. Ft &amp;/or 10 acres</a:t>
            </a:r>
          </a:p>
        </p:txBody>
      </p:sp>
      <p:sp>
        <p:nvSpPr>
          <p:cNvPr id="7" name="TextBox 6"/>
          <p:cNvSpPr txBox="1">
            <a:spLocks noChangeArrowheads="1"/>
          </p:cNvSpPr>
          <p:nvPr/>
        </p:nvSpPr>
        <p:spPr bwMode="auto">
          <a:xfrm>
            <a:off x="2859088" y="2638425"/>
            <a:ext cx="348773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sz="3600" b="1" dirty="0">
                <a:solidFill>
                  <a:srgbClr val="FF0000"/>
                </a:solidFill>
              </a:rPr>
              <a:t>S &amp; P Return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288"/>
            <a:ext cx="9144000" cy="5954712"/>
          </a:xfrm>
          <a:prstGeom prst="rect">
            <a:avLst/>
          </a:prstGeom>
        </p:spPr>
        <p:txBody>
          <a:bodyPr lIns="91268" tIns="45639" rIns="91268" bIns="45639">
            <a:spAutoFit/>
          </a:bodyPr>
          <a:lstStyle/>
          <a:p>
            <a:pPr marL="182542" algn="ctr" defTabSz="912807" fontAlgn="auto">
              <a:spcBef>
                <a:spcPts val="0"/>
              </a:spcBef>
              <a:spcAft>
                <a:spcPts val="0"/>
              </a:spcAft>
              <a:defRPr/>
            </a:pPr>
            <a:r>
              <a:rPr lang="en-US" sz="4900" b="1" dirty="0">
                <a:latin typeface="+mn-lt"/>
                <a:cs typeface="+mn-cs"/>
              </a:rPr>
              <a:t>The McMansion Effect</a:t>
            </a:r>
            <a:r>
              <a:rPr lang="en-US" sz="4400" b="1" dirty="0">
                <a:latin typeface="+mn-lt"/>
                <a:cs typeface="+mn-cs"/>
              </a:rPr>
              <a:t/>
            </a:r>
            <a:br>
              <a:rPr lang="en-US" sz="4400" b="1" dirty="0">
                <a:latin typeface="+mn-lt"/>
                <a:cs typeface="+mn-cs"/>
              </a:rPr>
            </a:br>
            <a:r>
              <a:rPr lang="en-US" sz="4000" b="1" dirty="0">
                <a:latin typeface="+mn-lt"/>
                <a:cs typeface="+mn-cs"/>
              </a:rPr>
              <a:t> (Liu &amp; Yermack, 2007) </a:t>
            </a:r>
            <a:endParaRPr lang="en-US" sz="4400" b="1" dirty="0">
              <a:latin typeface="+mn-lt"/>
              <a:cs typeface="+mn-cs"/>
            </a:endParaRPr>
          </a:p>
          <a:p>
            <a:pPr marL="182542" algn="ctr" defTabSz="912807" fontAlgn="auto">
              <a:spcBef>
                <a:spcPts val="0"/>
              </a:spcBef>
              <a:spcAft>
                <a:spcPts val="0"/>
              </a:spcAft>
              <a:defRPr/>
            </a:pPr>
            <a:endParaRPr lang="en-US" sz="1200" dirty="0">
              <a:latin typeface="+mn-lt"/>
              <a:cs typeface="+mn-cs"/>
            </a:endParaRPr>
          </a:p>
          <a:p>
            <a:pPr marL="182542" defTabSz="912807" fontAlgn="auto">
              <a:spcBef>
                <a:spcPts val="0"/>
              </a:spcBef>
              <a:spcAft>
                <a:spcPts val="0"/>
              </a:spcAft>
              <a:defRPr/>
            </a:pPr>
            <a:r>
              <a:rPr lang="en-US" sz="4400" dirty="0">
                <a:latin typeface="+mn-lt"/>
                <a:cs typeface="+mn-cs"/>
              </a:rPr>
              <a:t>The cumulative difference between these two CEO groups equals:</a:t>
            </a:r>
          </a:p>
          <a:p>
            <a:pPr marL="456407" lvl="1" indent="0" defTabSz="912807" fontAlgn="auto">
              <a:spcBef>
                <a:spcPts val="0"/>
              </a:spcBef>
              <a:spcAft>
                <a:spcPts val="0"/>
              </a:spcAft>
              <a:buFont typeface="Wingdings" pitchFamily="2" charset="2"/>
              <a:buChar char="§"/>
              <a:defRPr/>
            </a:pPr>
            <a:r>
              <a:rPr lang="en-US" sz="4400" dirty="0">
                <a:latin typeface="+mn-lt"/>
                <a:cs typeface="+mn-cs"/>
              </a:rPr>
              <a:t> 4.1 percent after three months</a:t>
            </a:r>
          </a:p>
          <a:p>
            <a:pPr marL="456407" lvl="1" indent="0" defTabSz="912807" fontAlgn="auto">
              <a:spcBef>
                <a:spcPts val="0"/>
              </a:spcBef>
              <a:spcAft>
                <a:spcPts val="0"/>
              </a:spcAft>
              <a:buFont typeface="Wingdings" pitchFamily="2" charset="2"/>
              <a:buChar char="§"/>
              <a:defRPr/>
            </a:pPr>
            <a:r>
              <a:rPr lang="en-US" sz="4400" dirty="0">
                <a:latin typeface="+mn-lt"/>
                <a:cs typeface="+mn-cs"/>
              </a:rPr>
              <a:t> 15.0 percent after six months</a:t>
            </a:r>
          </a:p>
          <a:p>
            <a:pPr marL="456407" lvl="1" indent="0" defTabSz="912807" fontAlgn="auto">
              <a:spcBef>
                <a:spcPts val="0"/>
              </a:spcBef>
              <a:spcAft>
                <a:spcPts val="0"/>
              </a:spcAft>
              <a:buFont typeface="Wingdings" pitchFamily="2" charset="2"/>
              <a:buChar char="§"/>
              <a:defRPr/>
            </a:pPr>
            <a:r>
              <a:rPr lang="en-US" sz="4400" dirty="0">
                <a:latin typeface="+mn-lt"/>
                <a:cs typeface="+mn-cs"/>
              </a:rPr>
              <a:t> 29.2 percent after one year</a:t>
            </a:r>
          </a:p>
          <a:p>
            <a:pPr marL="456407" lvl="1" indent="0" defTabSz="912807" fontAlgn="auto">
              <a:spcBef>
                <a:spcPts val="0"/>
              </a:spcBef>
              <a:spcAft>
                <a:spcPts val="0"/>
              </a:spcAft>
              <a:buFont typeface="Wingdings" pitchFamily="2" charset="2"/>
              <a:buChar char="§"/>
              <a:defRPr/>
            </a:pPr>
            <a:r>
              <a:rPr lang="en-US" sz="4400" dirty="0">
                <a:latin typeface="+mn-lt"/>
                <a:cs typeface="+mn-cs"/>
              </a:rPr>
              <a:t>46.2 percent after three years!</a:t>
            </a:r>
          </a:p>
          <a:p>
            <a:pPr defTabSz="912807" fontAlgn="auto">
              <a:spcBef>
                <a:spcPts val="0"/>
              </a:spcBef>
              <a:spcAft>
                <a:spcPts val="0"/>
              </a:spcAft>
              <a:defRPr/>
            </a:pPr>
            <a:endParaRPr lang="en-US" sz="8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6563"/>
            <a:ext cx="7772400" cy="914400"/>
          </a:xfrm>
        </p:spPr>
        <p:txBody>
          <a:bodyPr/>
          <a:lstStyle/>
          <a:p>
            <a:pPr>
              <a:defRPr/>
            </a:pPr>
            <a:endParaRPr lang="en-US" dirty="0"/>
          </a:p>
        </p:txBody>
      </p:sp>
      <p:sp>
        <p:nvSpPr>
          <p:cNvPr id="107523" name="Content Placeholder 2"/>
          <p:cNvSpPr>
            <a:spLocks noGrp="1"/>
          </p:cNvSpPr>
          <p:nvPr>
            <p:ph idx="1"/>
          </p:nvPr>
        </p:nvSpPr>
        <p:spPr/>
        <p:txBody>
          <a:bodyPr/>
          <a:lstStyle/>
          <a:p>
            <a:endParaRPr lang="en-US" dirty="0" smtClean="0"/>
          </a:p>
        </p:txBody>
      </p:sp>
      <p:pic>
        <p:nvPicPr>
          <p:cNvPr id="1075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369888"/>
            <a:ext cx="9144000" cy="769937"/>
          </a:xfrm>
          <a:prstGeom prst="rect">
            <a:avLst/>
          </a:prstGeom>
          <a:noFill/>
        </p:spPr>
        <p:txBody>
          <a:bodyPr>
            <a:spAutoFit/>
          </a:bodyPr>
          <a:lstStyle/>
          <a:p>
            <a:pPr algn="ctr">
              <a:defRPr/>
            </a:pPr>
            <a:r>
              <a:rPr lang="en-US" sz="4400" b="1" dirty="0">
                <a:effectLst>
                  <a:outerShdw blurRad="38100" dist="38100" dir="2700000" algn="tl">
                    <a:srgbClr val="000000">
                      <a:alpha val="43137"/>
                    </a:srgbClr>
                  </a:outerShdw>
                </a:effectLst>
                <a:latin typeface="+mn-lt"/>
                <a:cs typeface="+mn-cs"/>
              </a:rPr>
              <a:t>Merrill Lynch Poster Child John Thain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0"/>
            <a:ext cx="9144000" cy="1143000"/>
          </a:xfrm>
        </p:spPr>
        <p:txBody>
          <a:bodyPr/>
          <a:lstStyle/>
          <a:p>
            <a:pPr algn="ctr" eaLnBrk="1" hangingPunct="1">
              <a:defRPr/>
            </a:pPr>
            <a:r>
              <a:rPr lang="en-US" sz="6600" b="1" dirty="0" smtClean="0">
                <a:solidFill>
                  <a:schemeClr val="tx1"/>
                </a:solidFill>
                <a:latin typeface="+mn-lt"/>
              </a:rPr>
              <a:t>A Problem to Solve</a:t>
            </a:r>
          </a:p>
        </p:txBody>
      </p:sp>
      <p:sp>
        <p:nvSpPr>
          <p:cNvPr id="3" name="Content Placeholder 2"/>
          <p:cNvSpPr>
            <a:spLocks noGrp="1"/>
          </p:cNvSpPr>
          <p:nvPr>
            <p:ph idx="1"/>
          </p:nvPr>
        </p:nvSpPr>
        <p:spPr>
          <a:xfrm>
            <a:off x="206375" y="1131888"/>
            <a:ext cx="8937625" cy="4772025"/>
          </a:xfrm>
        </p:spPr>
        <p:txBody>
          <a:bodyPr/>
          <a:lstStyle/>
          <a:p>
            <a:pPr eaLnBrk="1" hangingPunct="1">
              <a:buFont typeface="Wingdings 2" pitchFamily="18" charset="2"/>
              <a:buNone/>
            </a:pPr>
            <a:r>
              <a:rPr lang="en-US" sz="3800" b="1" dirty="0" smtClean="0"/>
              <a:t>Company: </a:t>
            </a:r>
            <a:r>
              <a:rPr lang="en-US" sz="3800" dirty="0" smtClean="0"/>
              <a:t>Forest Products Mill</a:t>
            </a:r>
          </a:p>
          <a:p>
            <a:pPr eaLnBrk="1" hangingPunct="1">
              <a:buFont typeface="Wingdings 2" pitchFamily="18" charset="2"/>
              <a:buNone/>
            </a:pPr>
            <a:r>
              <a:rPr lang="en-US" sz="3800" b="1" dirty="0" smtClean="0"/>
              <a:t>Location: </a:t>
            </a:r>
            <a:r>
              <a:rPr lang="en-US" sz="3800" dirty="0" smtClean="0"/>
              <a:t>Rural Northwestern US</a:t>
            </a:r>
          </a:p>
          <a:p>
            <a:pPr eaLnBrk="1" hangingPunct="1">
              <a:spcBef>
                <a:spcPts val="600"/>
              </a:spcBef>
              <a:buFont typeface="Wingdings 2" pitchFamily="18" charset="2"/>
              <a:buNone/>
            </a:pPr>
            <a:r>
              <a:rPr lang="en-US" sz="3800" b="1" dirty="0" smtClean="0"/>
              <a:t>Focal Employees: </a:t>
            </a:r>
            <a:r>
              <a:rPr lang="en-US" sz="3800" dirty="0" smtClean="0"/>
              <a:t>1000 line workers</a:t>
            </a:r>
          </a:p>
          <a:p>
            <a:pPr eaLnBrk="1" hangingPunct="1">
              <a:spcBef>
                <a:spcPts val="600"/>
              </a:spcBef>
              <a:buFont typeface="Wingdings 2" pitchFamily="18" charset="2"/>
              <a:buNone/>
            </a:pPr>
            <a:r>
              <a:rPr lang="en-US" sz="3800" b="1" dirty="0" smtClean="0"/>
              <a:t>Climate: </a:t>
            </a:r>
            <a:r>
              <a:rPr lang="en-US" sz="3800" dirty="0" smtClean="0"/>
              <a:t>Strong, militant union</a:t>
            </a:r>
          </a:p>
          <a:p>
            <a:pPr eaLnBrk="1" hangingPunct="1">
              <a:buFont typeface="Wingdings 2" pitchFamily="18" charset="2"/>
              <a:buNone/>
            </a:pPr>
            <a:endParaRPr lang="en-US" sz="1800" dirty="0" smtClean="0"/>
          </a:p>
          <a:p>
            <a:pPr eaLnBrk="1" hangingPunct="1">
              <a:buFont typeface="Wingdings 2" pitchFamily="18" charset="2"/>
              <a:buNone/>
            </a:pPr>
            <a:r>
              <a:rPr lang="en-US" sz="3800" b="1" dirty="0" smtClean="0"/>
              <a:t>Problem: Annual </a:t>
            </a:r>
            <a:r>
              <a:rPr lang="en-US" sz="3800" dirty="0" smtClean="0"/>
              <a:t>“shrinkage” of $1 mil+</a:t>
            </a:r>
          </a:p>
          <a:p>
            <a:pPr eaLnBrk="1" hangingPunct="1">
              <a:buFont typeface="Wingdings 2" pitchFamily="18" charset="2"/>
              <a:buNone/>
            </a:pPr>
            <a:r>
              <a:rPr lang="en-US" sz="3800" b="1" dirty="0" smtClean="0"/>
              <a:t>Objective: </a:t>
            </a:r>
            <a:r>
              <a:rPr lang="en-US" sz="3800" dirty="0" smtClean="0"/>
              <a:t>Stop equipment theft</a:t>
            </a:r>
          </a:p>
          <a:p>
            <a:pPr eaLnBrk="1" hangingPunct="1">
              <a:buFont typeface="Wingdings 2" pitchFamily="18" charset="2"/>
              <a:buNone/>
            </a:pPr>
            <a:r>
              <a:rPr lang="en-US" sz="3800" b="1" dirty="0" smtClean="0"/>
              <a:t>The Plan: </a:t>
            </a:r>
            <a:r>
              <a:rPr lang="en-US" sz="3800" dirty="0" smtClean="0"/>
              <a:t>How would you solve it?</a:t>
            </a:r>
          </a:p>
        </p:txBody>
      </p:sp>
      <p:sp>
        <p:nvSpPr>
          <p:cNvPr id="99332"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0A583426-867F-4F72-9905-8006363B68BD}" type="slidenum">
              <a:rPr lang="en-US" smtClean="0">
                <a:solidFill>
                  <a:srgbClr val="9B9A98"/>
                </a:solidFill>
                <a:latin typeface="Arial" charset="0"/>
              </a:rPr>
              <a:pPr defTabSz="911225" fontAlgn="base">
                <a:spcBef>
                  <a:spcPct val="0"/>
                </a:spcBef>
                <a:spcAft>
                  <a:spcPct val="0"/>
                </a:spcAft>
                <a:defRPr/>
              </a:pPr>
              <a:t>37</a:t>
            </a:fld>
            <a:endParaRPr lang="en-US" dirty="0" smtClean="0">
              <a:solidFill>
                <a:srgbClr val="9B9A98"/>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87363" y="314325"/>
            <a:ext cx="8393112" cy="1112838"/>
          </a:xfrm>
        </p:spPr>
        <p:txBody>
          <a:bodyPr/>
          <a:lstStyle/>
          <a:p>
            <a:pPr algn="ctr">
              <a:defRPr/>
            </a:pPr>
            <a:r>
              <a:rPr lang="en-US" sz="6600" b="1" dirty="0" smtClean="0">
                <a:solidFill>
                  <a:schemeClr val="tx1"/>
                </a:solidFill>
                <a:latin typeface="Corbel" pitchFamily="34" charset="0"/>
              </a:rPr>
              <a:t>Consulting Adventure</a:t>
            </a:r>
          </a:p>
        </p:txBody>
      </p:sp>
      <p:pic>
        <p:nvPicPr>
          <p:cNvPr id="11059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05138" y="1582738"/>
            <a:ext cx="2987675" cy="4111625"/>
          </a:xfrm>
        </p:spPr>
      </p:pic>
      <p:sp>
        <p:nvSpPr>
          <p:cNvPr id="1249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5D7AB77D-18BE-4E55-8E32-14AFB64958FA}" type="slidenum">
              <a:rPr lang="en-US" smtClean="0">
                <a:solidFill>
                  <a:srgbClr val="9B9A98"/>
                </a:solidFill>
                <a:latin typeface="Arial" charset="0"/>
              </a:rPr>
              <a:pPr defTabSz="911225" fontAlgn="base">
                <a:spcBef>
                  <a:spcPct val="0"/>
                </a:spcBef>
                <a:spcAft>
                  <a:spcPct val="0"/>
                </a:spcAft>
                <a:defRPr/>
              </a:pPr>
              <a:t>38</a:t>
            </a:fld>
            <a:endParaRPr lang="en-US" dirty="0" smtClean="0">
              <a:solidFill>
                <a:srgbClr val="9B9A98"/>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0"/>
            <a:ext cx="9144000" cy="958850"/>
          </a:xfrm>
        </p:spPr>
        <p:txBody>
          <a:bodyPr/>
          <a:lstStyle/>
          <a:p>
            <a:pPr eaLnBrk="1" fontAlgn="auto" hangingPunct="1">
              <a:spcAft>
                <a:spcPts val="0"/>
              </a:spcAft>
              <a:defRPr/>
            </a:pPr>
            <a:r>
              <a:rPr lang="en-US" sz="5400" b="1" dirty="0">
                <a:solidFill>
                  <a:srgbClr val="C00000"/>
                </a:solidFill>
                <a:effectLst>
                  <a:outerShdw blurRad="38100" dist="38100" dir="2700000" algn="tl">
                    <a:srgbClr val="000000">
                      <a:alpha val="43137"/>
                    </a:srgbClr>
                  </a:outerShdw>
                </a:effectLst>
              </a:rPr>
              <a:t>Empathy Box Analysis: B = f(C)</a:t>
            </a:r>
          </a:p>
        </p:txBody>
      </p:sp>
      <p:graphicFrame>
        <p:nvGraphicFramePr>
          <p:cNvPr id="4" name="Table 3"/>
          <p:cNvGraphicFramePr>
            <a:graphicFrameLocks noGrp="1"/>
          </p:cNvGraphicFramePr>
          <p:nvPr/>
        </p:nvGraphicFramePr>
        <p:xfrm>
          <a:off x="4394200" y="1516063"/>
          <a:ext cx="4586288" cy="2370136"/>
        </p:xfrm>
        <a:graphic>
          <a:graphicData uri="http://schemas.openxmlformats.org/drawingml/2006/table">
            <a:tbl>
              <a:tblPr firstRow="1" bandRow="1">
                <a:tableStyleId>{5C22544A-7EE6-4342-B048-85BDC9FD1C3A}</a:tableStyleId>
              </a:tblPr>
              <a:tblGrid>
                <a:gridCol w="2293144"/>
                <a:gridCol w="2293144"/>
              </a:tblGrid>
              <a:tr h="691630">
                <a:tc>
                  <a:txBody>
                    <a:bodyPr/>
                    <a:lstStyle/>
                    <a:p>
                      <a:pPr algn="ctr"/>
                      <a:r>
                        <a:rPr lang="en-US" sz="4000" dirty="0" smtClean="0"/>
                        <a:t>Positive</a:t>
                      </a:r>
                      <a:endParaRPr lang="en-US" sz="4000" dirty="0"/>
                    </a:p>
                  </a:txBody>
                  <a:tcPr marL="76014" marR="76014" marT="38010" marB="38010"/>
                </a:tc>
                <a:tc>
                  <a:txBody>
                    <a:bodyPr/>
                    <a:lstStyle/>
                    <a:p>
                      <a:pPr algn="ctr"/>
                      <a:r>
                        <a:rPr lang="en-US" sz="4000" dirty="0" smtClean="0"/>
                        <a:t>Negative</a:t>
                      </a:r>
                      <a:endParaRPr lang="en-US" sz="4000" dirty="0"/>
                    </a:p>
                  </a:txBody>
                  <a:tcPr marL="76014" marR="76014" marT="38010" marB="38010"/>
                </a:tc>
              </a:tr>
              <a:tr h="839253">
                <a:tc>
                  <a:txBody>
                    <a:bodyPr/>
                    <a:lstStyle/>
                    <a:p>
                      <a:pPr algn="ctr"/>
                      <a:endParaRPr lang="en-US" sz="4000" dirty="0"/>
                    </a:p>
                  </a:txBody>
                  <a:tcPr marL="76014" marR="76014" marT="38010" marB="38010" anchor="ctr"/>
                </a:tc>
                <a:tc>
                  <a:txBody>
                    <a:bodyPr/>
                    <a:lstStyle/>
                    <a:p>
                      <a:pPr algn="ctr"/>
                      <a:endParaRPr lang="en-US" sz="4000" dirty="0"/>
                    </a:p>
                  </a:txBody>
                  <a:tcPr marL="76014" marR="76014" marT="38010" marB="38010" anchor="ctr"/>
                </a:tc>
              </a:tr>
              <a:tr h="839253">
                <a:tc>
                  <a:txBody>
                    <a:bodyPr/>
                    <a:lstStyle/>
                    <a:p>
                      <a:pPr algn="ctr"/>
                      <a:endParaRPr lang="en-US" sz="4000" dirty="0"/>
                    </a:p>
                  </a:txBody>
                  <a:tcPr marL="76014" marR="76014" marT="38010" marB="38010" anchor="ctr"/>
                </a:tc>
                <a:tc>
                  <a:txBody>
                    <a:bodyPr/>
                    <a:lstStyle/>
                    <a:p>
                      <a:pPr algn="ctr"/>
                      <a:endParaRPr lang="en-US" sz="4000" dirty="0"/>
                    </a:p>
                  </a:txBody>
                  <a:tcPr marL="76014" marR="76014" marT="38010" marB="38010" anchor="ctr"/>
                </a:tc>
              </a:tr>
            </a:tbl>
          </a:graphicData>
        </a:graphic>
      </p:graphicFrame>
      <p:sp>
        <p:nvSpPr>
          <p:cNvPr id="5" name="TextBox 4"/>
          <p:cNvSpPr txBox="1">
            <a:spLocks noChangeArrowheads="1"/>
          </p:cNvSpPr>
          <p:nvPr/>
        </p:nvSpPr>
        <p:spPr bwMode="auto">
          <a:xfrm>
            <a:off x="4224338" y="949325"/>
            <a:ext cx="5130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sz="3400" b="1" i="1" dirty="0">
                <a:solidFill>
                  <a:srgbClr val="000000"/>
                </a:solidFill>
                <a:latin typeface="Arial" charset="0"/>
              </a:rPr>
              <a:t>Expected Consequence</a:t>
            </a:r>
          </a:p>
        </p:txBody>
      </p:sp>
      <p:sp>
        <p:nvSpPr>
          <p:cNvPr id="7" name="TextBox 6"/>
          <p:cNvSpPr txBox="1">
            <a:spLocks noChangeArrowheads="1"/>
          </p:cNvSpPr>
          <p:nvPr/>
        </p:nvSpPr>
        <p:spPr bwMode="auto">
          <a:xfrm>
            <a:off x="0" y="1717675"/>
            <a:ext cx="517366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eaLnBrk="1" hangingPunct="1"/>
            <a:endParaRPr lang="en-US" sz="3400" b="1" i="1" dirty="0">
              <a:solidFill>
                <a:srgbClr val="000000"/>
              </a:solidFill>
              <a:latin typeface="Arial" charset="0"/>
            </a:endParaRPr>
          </a:p>
          <a:p>
            <a:pPr eaLnBrk="1" hangingPunct="1"/>
            <a:r>
              <a:rPr lang="en-US" sz="3500" b="1" i="1" dirty="0">
                <a:solidFill>
                  <a:srgbClr val="000000"/>
                </a:solidFill>
                <a:latin typeface="Arial" charset="0"/>
              </a:rPr>
              <a:t>Desired B: Honesty</a:t>
            </a:r>
          </a:p>
          <a:p>
            <a:pPr eaLnBrk="1" hangingPunct="1"/>
            <a:endParaRPr lang="en-US" sz="2400" b="1" i="1" dirty="0">
              <a:solidFill>
                <a:srgbClr val="000000"/>
              </a:solidFill>
              <a:latin typeface="Arial" charset="0"/>
            </a:endParaRPr>
          </a:p>
          <a:p>
            <a:pPr eaLnBrk="1" hangingPunct="1"/>
            <a:r>
              <a:rPr lang="en-US" sz="3500" b="1" i="1" dirty="0">
                <a:solidFill>
                  <a:srgbClr val="000000"/>
                </a:solidFill>
                <a:latin typeface="Arial" charset="0"/>
              </a:rPr>
              <a:t>Undesired B: Theft</a:t>
            </a:r>
          </a:p>
        </p:txBody>
      </p:sp>
      <p:sp>
        <p:nvSpPr>
          <p:cNvPr id="8" name="TextBox 7"/>
          <p:cNvSpPr txBox="1"/>
          <p:nvPr/>
        </p:nvSpPr>
        <p:spPr>
          <a:xfrm>
            <a:off x="141288" y="4013200"/>
            <a:ext cx="9002712" cy="2935288"/>
          </a:xfrm>
          <a:prstGeom prst="rect">
            <a:avLst/>
          </a:prstGeom>
          <a:noFill/>
        </p:spPr>
        <p:txBody>
          <a:bodyPr lIns="91268" tIns="45639" rIns="91268" bIns="45639">
            <a:spAutoFit/>
          </a:bodyPr>
          <a:lstStyle/>
          <a:p>
            <a:pPr marL="741655" indent="-741655" defTabSz="912807">
              <a:defRPr/>
            </a:pPr>
            <a:r>
              <a:rPr lang="en-US" sz="3600" b="1" dirty="0">
                <a:solidFill>
                  <a:srgbClr val="002060"/>
                </a:solidFill>
                <a:latin typeface="Arial" charset="0"/>
              </a:rPr>
              <a:t>Consultant Interview Findings:</a:t>
            </a:r>
          </a:p>
          <a:p>
            <a:pPr marL="456407" indent="-456407" defTabSz="912807">
              <a:defRPr/>
            </a:pPr>
            <a:r>
              <a:rPr lang="en-US" sz="3600" b="1" dirty="0">
                <a:solidFill>
                  <a:prstClr val="black"/>
                </a:solidFill>
                <a:latin typeface="Arial" charset="0"/>
              </a:rPr>
              <a:t>1</a:t>
            </a:r>
            <a:r>
              <a:rPr lang="en-US" sz="3600" dirty="0">
                <a:solidFill>
                  <a:prstClr val="black"/>
                </a:solidFill>
                <a:latin typeface="Arial" charset="0"/>
              </a:rPr>
              <a:t> Positive O for honesty? </a:t>
            </a:r>
            <a:r>
              <a:rPr lang="en-US" sz="3600" dirty="0">
                <a:solidFill>
                  <a:srgbClr val="FF0000"/>
                </a:solidFill>
                <a:latin typeface="Arial" charset="0"/>
              </a:rPr>
              <a:t>No PICs</a:t>
            </a:r>
          </a:p>
          <a:p>
            <a:pPr marL="456407" indent="-456407" defTabSz="912807">
              <a:defRPr/>
            </a:pPr>
            <a:r>
              <a:rPr lang="en-US" sz="3600" b="1" dirty="0">
                <a:solidFill>
                  <a:prstClr val="black"/>
                </a:solidFill>
                <a:latin typeface="Arial" charset="0"/>
              </a:rPr>
              <a:t>2</a:t>
            </a:r>
            <a:r>
              <a:rPr lang="en-US" sz="3600" dirty="0">
                <a:solidFill>
                  <a:prstClr val="black"/>
                </a:solidFill>
                <a:latin typeface="Arial" charset="0"/>
              </a:rPr>
              <a:t> Negative O for honesty? </a:t>
            </a:r>
            <a:r>
              <a:rPr lang="en-US" sz="3600" dirty="0">
                <a:solidFill>
                  <a:srgbClr val="002060"/>
                </a:solidFill>
                <a:latin typeface="Arial" charset="0"/>
              </a:rPr>
              <a:t>NIC retribution</a:t>
            </a:r>
          </a:p>
          <a:p>
            <a:pPr marL="456407" indent="-456407" defTabSz="912807">
              <a:defRPr/>
            </a:pPr>
            <a:r>
              <a:rPr lang="en-US" sz="3600" b="1" dirty="0">
                <a:solidFill>
                  <a:prstClr val="black"/>
                </a:solidFill>
                <a:latin typeface="Arial" charset="0"/>
              </a:rPr>
              <a:t>3</a:t>
            </a:r>
            <a:r>
              <a:rPr lang="en-US" sz="3600" dirty="0">
                <a:solidFill>
                  <a:prstClr val="black"/>
                </a:solidFill>
                <a:latin typeface="Arial" charset="0"/>
              </a:rPr>
              <a:t> Positive O of stealing? </a:t>
            </a:r>
            <a:r>
              <a:rPr lang="en-US" sz="3600" dirty="0">
                <a:solidFill>
                  <a:srgbClr val="FF0000"/>
                </a:solidFill>
                <a:latin typeface="Arial" charset="0"/>
              </a:rPr>
              <a:t>Major Thrills (PIC)</a:t>
            </a:r>
          </a:p>
          <a:p>
            <a:pPr marL="456407" indent="-456407" defTabSz="912807">
              <a:defRPr/>
            </a:pPr>
            <a:r>
              <a:rPr lang="en-US" sz="3600" b="1" dirty="0">
                <a:solidFill>
                  <a:prstClr val="black"/>
                </a:solidFill>
                <a:latin typeface="Arial" charset="0"/>
              </a:rPr>
              <a:t>4</a:t>
            </a:r>
            <a:r>
              <a:rPr lang="en-US" sz="3600" dirty="0">
                <a:solidFill>
                  <a:prstClr val="black"/>
                </a:solidFill>
                <a:latin typeface="Arial" charset="0"/>
              </a:rPr>
              <a:t> Negative O for theft? </a:t>
            </a:r>
            <a:r>
              <a:rPr lang="en-US" sz="3600" dirty="0">
                <a:solidFill>
                  <a:srgbClr val="002060"/>
                </a:solidFill>
                <a:latin typeface="Arial" charset="0"/>
              </a:rPr>
              <a:t>None identified</a:t>
            </a:r>
          </a:p>
        </p:txBody>
      </p:sp>
      <p:sp>
        <p:nvSpPr>
          <p:cNvPr id="125972" name="Slide Number Placeholder 9"/>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C9940A5C-24C8-44CF-A8F4-F75335A41C15}" type="slidenum">
              <a:rPr lang="en-US" sz="1400" smtClean="0">
                <a:solidFill>
                  <a:srgbClr val="898989"/>
                </a:solidFill>
                <a:latin typeface="Calibri" pitchFamily="34" charset="0"/>
              </a:rPr>
              <a:pPr defTabSz="911225" fontAlgn="base">
                <a:spcBef>
                  <a:spcPct val="0"/>
                </a:spcBef>
                <a:spcAft>
                  <a:spcPct val="0"/>
                </a:spcAft>
                <a:defRPr/>
              </a:pPr>
              <a:t>39</a:t>
            </a:fld>
            <a:endParaRPr lang="en-US" sz="1400" dirty="0" smtClean="0">
              <a:solidFill>
                <a:srgbClr val="898989"/>
              </a:solidFill>
              <a:latin typeface="Calibri" pitchFamily="34" charset="0"/>
            </a:endParaRPr>
          </a:p>
        </p:txBody>
      </p:sp>
      <p:sp>
        <p:nvSpPr>
          <p:cNvPr id="12" name="TextBox 11"/>
          <p:cNvSpPr txBox="1">
            <a:spLocks noChangeArrowheads="1"/>
          </p:cNvSpPr>
          <p:nvPr/>
        </p:nvSpPr>
        <p:spPr bwMode="auto">
          <a:xfrm>
            <a:off x="4854575" y="2319338"/>
            <a:ext cx="170973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sz="3600" dirty="0">
                <a:solidFill>
                  <a:srgbClr val="000000"/>
                </a:solidFill>
                <a:latin typeface="Arial" charset="0"/>
              </a:rPr>
              <a:t>Cell 1</a:t>
            </a:r>
          </a:p>
        </p:txBody>
      </p:sp>
      <p:sp>
        <p:nvSpPr>
          <p:cNvPr id="13" name="TextBox 12"/>
          <p:cNvSpPr txBox="1">
            <a:spLocks noChangeArrowheads="1"/>
          </p:cNvSpPr>
          <p:nvPr/>
        </p:nvSpPr>
        <p:spPr bwMode="auto">
          <a:xfrm>
            <a:off x="6977063" y="3146425"/>
            <a:ext cx="170973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sz="3600" dirty="0">
                <a:solidFill>
                  <a:srgbClr val="000000"/>
                </a:solidFill>
                <a:latin typeface="Arial" charset="0"/>
              </a:rPr>
              <a:t>Cell 4</a:t>
            </a:r>
          </a:p>
        </p:txBody>
      </p:sp>
      <p:sp>
        <p:nvSpPr>
          <p:cNvPr id="14" name="TextBox 13"/>
          <p:cNvSpPr txBox="1">
            <a:spLocks noChangeArrowheads="1"/>
          </p:cNvSpPr>
          <p:nvPr/>
        </p:nvSpPr>
        <p:spPr bwMode="auto">
          <a:xfrm>
            <a:off x="4865688" y="3157538"/>
            <a:ext cx="170973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sz="3600" dirty="0">
                <a:solidFill>
                  <a:srgbClr val="000000"/>
                </a:solidFill>
                <a:latin typeface="Arial" charset="0"/>
              </a:rPr>
              <a:t>Cell 3</a:t>
            </a:r>
          </a:p>
        </p:txBody>
      </p:sp>
      <p:sp>
        <p:nvSpPr>
          <p:cNvPr id="15" name="TextBox 14"/>
          <p:cNvSpPr txBox="1">
            <a:spLocks noChangeArrowheads="1"/>
          </p:cNvSpPr>
          <p:nvPr/>
        </p:nvSpPr>
        <p:spPr bwMode="auto">
          <a:xfrm>
            <a:off x="6956425" y="2308225"/>
            <a:ext cx="17081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sz="3600" dirty="0">
                <a:solidFill>
                  <a:srgbClr val="000000"/>
                </a:solidFill>
                <a:latin typeface="Arial" charset="0"/>
              </a:rPr>
              <a:t>Cell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gradFill rotWithShape="1">
            <a:gsLst>
              <a:gs pos="0">
                <a:srgbClr val="DCDCDC"/>
              </a:gs>
              <a:gs pos="50000">
                <a:srgbClr val="FFFFFF"/>
              </a:gs>
              <a:gs pos="100000">
                <a:srgbClr val="DCDCD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8" tIns="45639" rIns="91268" bIns="45639" anchor="ctr"/>
          <a:lstStyle/>
          <a:p>
            <a:endParaRPr lang="en-US" dirty="0">
              <a:solidFill>
                <a:srgbClr val="000000"/>
              </a:solidFill>
              <a:latin typeface="Arial" charset="0"/>
            </a:endParaRPr>
          </a:p>
        </p:txBody>
      </p:sp>
      <p:sp>
        <p:nvSpPr>
          <p:cNvPr id="59395" name="Rectangle 3"/>
          <p:cNvSpPr>
            <a:spLocks noChangeArrowheads="1"/>
          </p:cNvSpPr>
          <p:nvPr/>
        </p:nvSpPr>
        <p:spPr bwMode="auto">
          <a:xfrm>
            <a:off x="0" y="0"/>
            <a:ext cx="9144000" cy="3933825"/>
          </a:xfrm>
          <a:prstGeom prst="rect">
            <a:avLst/>
          </a:prstGeom>
          <a:gradFill rotWithShape="1">
            <a:gsLst>
              <a:gs pos="0">
                <a:schemeClr val="bg1"/>
              </a:gs>
              <a:gs pos="100000">
                <a:schemeClr val="bg1">
                  <a:gamma/>
                  <a:shade val="79608"/>
                  <a:invGamma/>
                  <a:alpha val="0"/>
                </a:schemeClr>
              </a:gs>
            </a:gsLst>
            <a:lin ang="2700000" scaled="1"/>
          </a:gradFill>
          <a:ln w="9525">
            <a:noFill/>
            <a:miter lim="800000"/>
            <a:headEnd/>
            <a:tailEnd/>
          </a:ln>
          <a:effectLst/>
        </p:spPr>
        <p:txBody>
          <a:bodyPr wrap="none" lIns="91268" tIns="45639" rIns="91268" bIns="45639" anchor="ctr"/>
          <a:lstStyle/>
          <a:p>
            <a:pPr defTabSz="912807">
              <a:defRPr/>
            </a:pPr>
            <a:endParaRPr lang="en-US" dirty="0">
              <a:solidFill>
                <a:srgbClr val="000000"/>
              </a:solidFill>
              <a:latin typeface="+mn-lt"/>
              <a:cs typeface="+mn-cs"/>
            </a:endParaRPr>
          </a:p>
        </p:txBody>
      </p:sp>
      <p:sp>
        <p:nvSpPr>
          <p:cNvPr id="62468" name="Rectangle 4"/>
          <p:cNvSpPr>
            <a:spLocks noChangeArrowheads="1"/>
          </p:cNvSpPr>
          <p:nvPr/>
        </p:nvSpPr>
        <p:spPr bwMode="auto">
          <a:xfrm>
            <a:off x="0" y="3819525"/>
            <a:ext cx="9144000" cy="3038475"/>
          </a:xfrm>
          <a:prstGeom prst="rect">
            <a:avLst/>
          </a:prstGeom>
          <a:gradFill rotWithShape="1">
            <a:gsLst>
              <a:gs pos="0">
                <a:srgbClr val="C0C0C0"/>
              </a:gs>
              <a:gs pos="100000">
                <a:srgbClr val="E3E3E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8" tIns="45639" rIns="91268" bIns="45639" anchor="ctr"/>
          <a:lstStyle/>
          <a:p>
            <a:endParaRPr lang="en-US" dirty="0">
              <a:solidFill>
                <a:srgbClr val="000000"/>
              </a:solidFill>
              <a:latin typeface="Arial" charset="0"/>
            </a:endParaRPr>
          </a:p>
        </p:txBody>
      </p:sp>
      <p:sp>
        <p:nvSpPr>
          <p:cNvPr id="59397" name="Rectangle 5"/>
          <p:cNvSpPr>
            <a:spLocks noChangeArrowheads="1"/>
          </p:cNvSpPr>
          <p:nvPr/>
        </p:nvSpPr>
        <p:spPr bwMode="auto">
          <a:xfrm>
            <a:off x="0" y="3819525"/>
            <a:ext cx="9144000" cy="712788"/>
          </a:xfrm>
          <a:prstGeom prst="rect">
            <a:avLst/>
          </a:prstGeom>
          <a:gradFill rotWithShape="1">
            <a:gsLst>
              <a:gs pos="0">
                <a:schemeClr val="bg2">
                  <a:alpha val="91000"/>
                </a:schemeClr>
              </a:gs>
              <a:gs pos="100000">
                <a:schemeClr val="bg2">
                  <a:gamma/>
                  <a:shade val="46275"/>
                  <a:invGamma/>
                  <a:alpha val="0"/>
                </a:schemeClr>
              </a:gs>
            </a:gsLst>
            <a:lin ang="5400000" scaled="1"/>
          </a:gradFill>
          <a:ln w="9525">
            <a:noFill/>
            <a:miter lim="800000"/>
            <a:headEnd/>
            <a:tailEnd/>
          </a:ln>
          <a:effectLst/>
        </p:spPr>
        <p:txBody>
          <a:bodyPr wrap="none" lIns="91268" tIns="45639" rIns="91268" bIns="45639" anchor="ctr"/>
          <a:lstStyle/>
          <a:p>
            <a:pPr defTabSz="912807">
              <a:defRPr/>
            </a:pPr>
            <a:endParaRPr lang="en-US" dirty="0">
              <a:solidFill>
                <a:srgbClr val="000000"/>
              </a:solidFill>
              <a:latin typeface="+mn-lt"/>
              <a:cs typeface="+mn-cs"/>
            </a:endParaRPr>
          </a:p>
        </p:txBody>
      </p:sp>
      <p:sp>
        <p:nvSpPr>
          <p:cNvPr id="62470" name="Freeform 6"/>
          <p:cNvSpPr>
            <a:spLocks/>
          </p:cNvSpPr>
          <p:nvPr/>
        </p:nvSpPr>
        <p:spPr bwMode="auto">
          <a:xfrm>
            <a:off x="506413" y="1595438"/>
            <a:ext cx="8132762" cy="533400"/>
          </a:xfrm>
          <a:custGeom>
            <a:avLst/>
            <a:gdLst>
              <a:gd name="T0" fmla="*/ 2147483647 w 5772"/>
              <a:gd name="T1" fmla="*/ 2147483647 h 636"/>
              <a:gd name="T2" fmla="*/ 2147483647 w 5772"/>
              <a:gd name="T3" fmla="*/ 2147483647 h 636"/>
              <a:gd name="T4" fmla="*/ 2147483647 w 5772"/>
              <a:gd name="T5" fmla="*/ 2147483647 h 636"/>
              <a:gd name="T6" fmla="*/ 2147483647 w 5772"/>
              <a:gd name="T7" fmla="*/ 2147483647 h 636"/>
              <a:gd name="T8" fmla="*/ 2147483647 w 5772"/>
              <a:gd name="T9" fmla="*/ 2147483647 h 636"/>
              <a:gd name="T10" fmla="*/ 2147483647 w 5772"/>
              <a:gd name="T11" fmla="*/ 2147483647 h 636"/>
              <a:gd name="T12" fmla="*/ 2147483647 w 5772"/>
              <a:gd name="T13" fmla="*/ 2147483647 h 636"/>
              <a:gd name="T14" fmla="*/ 2147483647 w 5772"/>
              <a:gd name="T15" fmla="*/ 2147483647 h 636"/>
              <a:gd name="T16" fmla="*/ 2147483647 w 5772"/>
              <a:gd name="T17" fmla="*/ 2147483647 h 636"/>
              <a:gd name="T18" fmla="*/ 2147483647 w 5772"/>
              <a:gd name="T19" fmla="*/ 2147483647 h 636"/>
              <a:gd name="T20" fmla="*/ 2147483647 w 5772"/>
              <a:gd name="T21" fmla="*/ 2147483647 h 636"/>
              <a:gd name="T22" fmla="*/ 2147483647 w 5772"/>
              <a:gd name="T23" fmla="*/ 2147483647 h 636"/>
              <a:gd name="T24" fmla="*/ 2147483647 w 5772"/>
              <a:gd name="T25" fmla="*/ 0 h 636"/>
              <a:gd name="T26" fmla="*/ 2147483647 w 5772"/>
              <a:gd name="T27" fmla="*/ 0 h 636"/>
              <a:gd name="T28" fmla="*/ 2147483647 w 5772"/>
              <a:gd name="T29" fmla="*/ 0 h 636"/>
              <a:gd name="T30" fmla="*/ 2147483647 w 5772"/>
              <a:gd name="T31" fmla="*/ 0 h 636"/>
              <a:gd name="T32" fmla="*/ 2147483647 w 5772"/>
              <a:gd name="T33" fmla="*/ 2147483647 h 636"/>
              <a:gd name="T34" fmla="*/ 2147483647 w 5772"/>
              <a:gd name="T35" fmla="*/ 2147483647 h 636"/>
              <a:gd name="T36" fmla="*/ 2147483647 w 5772"/>
              <a:gd name="T37" fmla="*/ 2147483647 h 636"/>
              <a:gd name="T38" fmla="*/ 2147483647 w 5772"/>
              <a:gd name="T39" fmla="*/ 2147483647 h 636"/>
              <a:gd name="T40" fmla="*/ 2147483647 w 5772"/>
              <a:gd name="T41" fmla="*/ 2147483647 h 636"/>
              <a:gd name="T42" fmla="*/ 2147483647 w 5772"/>
              <a:gd name="T43" fmla="*/ 2147483647 h 636"/>
              <a:gd name="T44" fmla="*/ 2147483647 w 5772"/>
              <a:gd name="T45" fmla="*/ 2147483647 h 636"/>
              <a:gd name="T46" fmla="*/ 2147483647 w 5772"/>
              <a:gd name="T47" fmla="*/ 2147483647 h 636"/>
              <a:gd name="T48" fmla="*/ 2147483647 w 5772"/>
              <a:gd name="T49" fmla="*/ 2147483647 h 636"/>
              <a:gd name="T50" fmla="*/ 2147483647 w 5772"/>
              <a:gd name="T51" fmla="*/ 2147483647 h 636"/>
              <a:gd name="T52" fmla="*/ 2147483647 w 5772"/>
              <a:gd name="T53" fmla="*/ 2147483647 h 636"/>
              <a:gd name="T54" fmla="*/ 2147483647 w 5772"/>
              <a:gd name="T55" fmla="*/ 2147483647 h 636"/>
              <a:gd name="T56" fmla="*/ 2147483647 w 5772"/>
              <a:gd name="T57" fmla="*/ 2147483647 h 636"/>
              <a:gd name="T58" fmla="*/ 2147483647 w 5772"/>
              <a:gd name="T59" fmla="*/ 2147483647 h 636"/>
              <a:gd name="T60" fmla="*/ 0 w 5772"/>
              <a:gd name="T61" fmla="*/ 2147483647 h 636"/>
              <a:gd name="T62" fmla="*/ 2147483647 w 5772"/>
              <a:gd name="T63" fmla="*/ 2147483647 h 636"/>
              <a:gd name="T64" fmla="*/ 2147483647 w 5772"/>
              <a:gd name="T65" fmla="*/ 2147483647 h 636"/>
              <a:gd name="T66" fmla="*/ 2147483647 w 5772"/>
              <a:gd name="T67" fmla="*/ 2147483647 h 636"/>
              <a:gd name="T68" fmla="*/ 2147483647 w 5772"/>
              <a:gd name="T69" fmla="*/ 2147483647 h 6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2"/>
              <a:gd name="T106" fmla="*/ 0 h 636"/>
              <a:gd name="T107" fmla="*/ 5772 w 5772"/>
              <a:gd name="T108" fmla="*/ 636 h 6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2" h="636">
                <a:moveTo>
                  <a:pt x="5365" y="62"/>
                </a:moveTo>
                <a:cubicBezTo>
                  <a:pt x="5365" y="62"/>
                  <a:pt x="5365" y="62"/>
                  <a:pt x="5365" y="62"/>
                </a:cubicBezTo>
                <a:cubicBezTo>
                  <a:pt x="5363" y="59"/>
                  <a:pt x="5361" y="56"/>
                  <a:pt x="5359" y="53"/>
                </a:cubicBezTo>
                <a:cubicBezTo>
                  <a:pt x="5359" y="53"/>
                  <a:pt x="5359" y="53"/>
                  <a:pt x="5359" y="53"/>
                </a:cubicBezTo>
                <a:cubicBezTo>
                  <a:pt x="5358" y="52"/>
                  <a:pt x="5358" y="52"/>
                  <a:pt x="5358" y="52"/>
                </a:cubicBezTo>
                <a:cubicBezTo>
                  <a:pt x="5358" y="52"/>
                  <a:pt x="5358" y="52"/>
                  <a:pt x="5358" y="52"/>
                </a:cubicBezTo>
                <a:cubicBezTo>
                  <a:pt x="5358" y="52"/>
                  <a:pt x="5358" y="52"/>
                  <a:pt x="5358" y="52"/>
                </a:cubicBezTo>
                <a:cubicBezTo>
                  <a:pt x="5357" y="50"/>
                  <a:pt x="5355" y="49"/>
                  <a:pt x="5354" y="47"/>
                </a:cubicBezTo>
                <a:cubicBezTo>
                  <a:pt x="5354" y="47"/>
                  <a:pt x="5354" y="47"/>
                  <a:pt x="5354" y="46"/>
                </a:cubicBezTo>
                <a:cubicBezTo>
                  <a:pt x="5345" y="37"/>
                  <a:pt x="5336" y="29"/>
                  <a:pt x="5325" y="22"/>
                </a:cubicBezTo>
                <a:cubicBezTo>
                  <a:pt x="5325" y="22"/>
                  <a:pt x="5325" y="21"/>
                  <a:pt x="5324" y="21"/>
                </a:cubicBezTo>
                <a:cubicBezTo>
                  <a:pt x="5323" y="20"/>
                  <a:pt x="5321" y="19"/>
                  <a:pt x="5319" y="18"/>
                </a:cubicBezTo>
                <a:cubicBezTo>
                  <a:pt x="5319" y="18"/>
                  <a:pt x="5318" y="18"/>
                  <a:pt x="5318" y="17"/>
                </a:cubicBezTo>
                <a:cubicBezTo>
                  <a:pt x="5316" y="16"/>
                  <a:pt x="5314" y="15"/>
                  <a:pt x="5313" y="14"/>
                </a:cubicBezTo>
                <a:cubicBezTo>
                  <a:pt x="5312" y="14"/>
                  <a:pt x="5312" y="14"/>
                  <a:pt x="5311" y="14"/>
                </a:cubicBezTo>
                <a:cubicBezTo>
                  <a:pt x="5309" y="13"/>
                  <a:pt x="5307" y="12"/>
                  <a:pt x="5305" y="11"/>
                </a:cubicBezTo>
                <a:cubicBezTo>
                  <a:pt x="5305" y="11"/>
                  <a:pt x="5305" y="11"/>
                  <a:pt x="5305" y="11"/>
                </a:cubicBezTo>
                <a:cubicBezTo>
                  <a:pt x="5300" y="9"/>
                  <a:pt x="5295" y="7"/>
                  <a:pt x="5291" y="6"/>
                </a:cubicBezTo>
                <a:cubicBezTo>
                  <a:pt x="5290" y="5"/>
                  <a:pt x="5289" y="5"/>
                  <a:pt x="5289" y="5"/>
                </a:cubicBezTo>
                <a:cubicBezTo>
                  <a:pt x="5287" y="5"/>
                  <a:pt x="5285" y="4"/>
                  <a:pt x="5283" y="4"/>
                </a:cubicBezTo>
                <a:cubicBezTo>
                  <a:pt x="5283" y="3"/>
                  <a:pt x="5282" y="3"/>
                  <a:pt x="5281" y="3"/>
                </a:cubicBezTo>
                <a:cubicBezTo>
                  <a:pt x="5279" y="3"/>
                  <a:pt x="5278" y="2"/>
                  <a:pt x="5276" y="2"/>
                </a:cubicBezTo>
                <a:cubicBezTo>
                  <a:pt x="5275" y="2"/>
                  <a:pt x="5274" y="2"/>
                  <a:pt x="5274" y="2"/>
                </a:cubicBezTo>
                <a:cubicBezTo>
                  <a:pt x="5272" y="1"/>
                  <a:pt x="5270" y="1"/>
                  <a:pt x="5269" y="1"/>
                </a:cubicBezTo>
                <a:cubicBezTo>
                  <a:pt x="5268" y="1"/>
                  <a:pt x="5267" y="1"/>
                  <a:pt x="5266" y="0"/>
                </a:cubicBezTo>
                <a:cubicBezTo>
                  <a:pt x="5264" y="0"/>
                  <a:pt x="5263" y="0"/>
                  <a:pt x="5261" y="0"/>
                </a:cubicBezTo>
                <a:cubicBezTo>
                  <a:pt x="5260" y="0"/>
                  <a:pt x="5259" y="0"/>
                  <a:pt x="5259" y="0"/>
                </a:cubicBezTo>
                <a:cubicBezTo>
                  <a:pt x="5256" y="0"/>
                  <a:pt x="5253" y="0"/>
                  <a:pt x="5251" y="0"/>
                </a:cubicBezTo>
                <a:cubicBezTo>
                  <a:pt x="521" y="0"/>
                  <a:pt x="521" y="0"/>
                  <a:pt x="521" y="0"/>
                </a:cubicBezTo>
                <a:cubicBezTo>
                  <a:pt x="521" y="0"/>
                  <a:pt x="521" y="0"/>
                  <a:pt x="521" y="0"/>
                </a:cubicBezTo>
                <a:cubicBezTo>
                  <a:pt x="519" y="0"/>
                  <a:pt x="516" y="0"/>
                  <a:pt x="514" y="0"/>
                </a:cubicBezTo>
                <a:cubicBezTo>
                  <a:pt x="513" y="0"/>
                  <a:pt x="512" y="0"/>
                  <a:pt x="511" y="0"/>
                </a:cubicBezTo>
                <a:cubicBezTo>
                  <a:pt x="510" y="0"/>
                  <a:pt x="508" y="0"/>
                  <a:pt x="506" y="0"/>
                </a:cubicBezTo>
                <a:cubicBezTo>
                  <a:pt x="505" y="1"/>
                  <a:pt x="504" y="1"/>
                  <a:pt x="503" y="1"/>
                </a:cubicBezTo>
                <a:cubicBezTo>
                  <a:pt x="502" y="1"/>
                  <a:pt x="500" y="1"/>
                  <a:pt x="499" y="2"/>
                </a:cubicBezTo>
                <a:cubicBezTo>
                  <a:pt x="498" y="2"/>
                  <a:pt x="497" y="2"/>
                  <a:pt x="496" y="2"/>
                </a:cubicBezTo>
                <a:cubicBezTo>
                  <a:pt x="494" y="2"/>
                  <a:pt x="493" y="3"/>
                  <a:pt x="491" y="3"/>
                </a:cubicBezTo>
                <a:cubicBezTo>
                  <a:pt x="491" y="3"/>
                  <a:pt x="490" y="3"/>
                  <a:pt x="489" y="4"/>
                </a:cubicBezTo>
                <a:cubicBezTo>
                  <a:pt x="487" y="4"/>
                  <a:pt x="485" y="4"/>
                  <a:pt x="484" y="5"/>
                </a:cubicBezTo>
                <a:cubicBezTo>
                  <a:pt x="483" y="5"/>
                  <a:pt x="482" y="5"/>
                  <a:pt x="482" y="6"/>
                </a:cubicBezTo>
                <a:cubicBezTo>
                  <a:pt x="477" y="7"/>
                  <a:pt x="472" y="9"/>
                  <a:pt x="468" y="11"/>
                </a:cubicBezTo>
                <a:cubicBezTo>
                  <a:pt x="467" y="11"/>
                  <a:pt x="467" y="11"/>
                  <a:pt x="467" y="11"/>
                </a:cubicBezTo>
                <a:cubicBezTo>
                  <a:pt x="465" y="12"/>
                  <a:pt x="463" y="13"/>
                  <a:pt x="461" y="14"/>
                </a:cubicBezTo>
                <a:cubicBezTo>
                  <a:pt x="461" y="14"/>
                  <a:pt x="460" y="14"/>
                  <a:pt x="460" y="14"/>
                </a:cubicBezTo>
                <a:cubicBezTo>
                  <a:pt x="458" y="15"/>
                  <a:pt x="456" y="16"/>
                  <a:pt x="455" y="17"/>
                </a:cubicBezTo>
                <a:cubicBezTo>
                  <a:pt x="454" y="18"/>
                  <a:pt x="454" y="18"/>
                  <a:pt x="453" y="18"/>
                </a:cubicBezTo>
                <a:cubicBezTo>
                  <a:pt x="451" y="19"/>
                  <a:pt x="450" y="20"/>
                  <a:pt x="448" y="21"/>
                </a:cubicBezTo>
                <a:cubicBezTo>
                  <a:pt x="448" y="21"/>
                  <a:pt x="447" y="22"/>
                  <a:pt x="447" y="22"/>
                </a:cubicBezTo>
                <a:cubicBezTo>
                  <a:pt x="445" y="23"/>
                  <a:pt x="443" y="24"/>
                  <a:pt x="441" y="26"/>
                </a:cubicBezTo>
                <a:cubicBezTo>
                  <a:pt x="441" y="26"/>
                  <a:pt x="441" y="26"/>
                  <a:pt x="441" y="26"/>
                </a:cubicBezTo>
                <a:cubicBezTo>
                  <a:pt x="435" y="30"/>
                  <a:pt x="429" y="35"/>
                  <a:pt x="424" y="41"/>
                </a:cubicBezTo>
                <a:cubicBezTo>
                  <a:pt x="424" y="41"/>
                  <a:pt x="424" y="41"/>
                  <a:pt x="424" y="41"/>
                </a:cubicBezTo>
                <a:cubicBezTo>
                  <a:pt x="422" y="43"/>
                  <a:pt x="420" y="45"/>
                  <a:pt x="419" y="46"/>
                </a:cubicBezTo>
                <a:cubicBezTo>
                  <a:pt x="419" y="47"/>
                  <a:pt x="419" y="47"/>
                  <a:pt x="419" y="47"/>
                </a:cubicBezTo>
                <a:cubicBezTo>
                  <a:pt x="417" y="49"/>
                  <a:pt x="415" y="50"/>
                  <a:pt x="414" y="52"/>
                </a:cubicBezTo>
                <a:cubicBezTo>
                  <a:pt x="414" y="52"/>
                  <a:pt x="414" y="52"/>
                  <a:pt x="414" y="52"/>
                </a:cubicBezTo>
                <a:cubicBezTo>
                  <a:pt x="414" y="52"/>
                  <a:pt x="414" y="52"/>
                  <a:pt x="414" y="52"/>
                </a:cubicBezTo>
                <a:cubicBezTo>
                  <a:pt x="414" y="53"/>
                  <a:pt x="414" y="53"/>
                  <a:pt x="414" y="53"/>
                </a:cubicBezTo>
                <a:cubicBezTo>
                  <a:pt x="414" y="53"/>
                  <a:pt x="414" y="53"/>
                  <a:pt x="414" y="53"/>
                </a:cubicBezTo>
                <a:cubicBezTo>
                  <a:pt x="411" y="56"/>
                  <a:pt x="409" y="59"/>
                  <a:pt x="407" y="62"/>
                </a:cubicBezTo>
                <a:cubicBezTo>
                  <a:pt x="407" y="62"/>
                  <a:pt x="407" y="62"/>
                  <a:pt x="407" y="62"/>
                </a:cubicBezTo>
                <a:cubicBezTo>
                  <a:pt x="0" y="636"/>
                  <a:pt x="0" y="636"/>
                  <a:pt x="0" y="636"/>
                </a:cubicBezTo>
                <a:cubicBezTo>
                  <a:pt x="29" y="603"/>
                  <a:pt x="72" y="582"/>
                  <a:pt x="120" y="582"/>
                </a:cubicBezTo>
                <a:cubicBezTo>
                  <a:pt x="385" y="582"/>
                  <a:pt x="385" y="582"/>
                  <a:pt x="385" y="582"/>
                </a:cubicBezTo>
                <a:cubicBezTo>
                  <a:pt x="385" y="582"/>
                  <a:pt x="385" y="582"/>
                  <a:pt x="385" y="582"/>
                </a:cubicBezTo>
                <a:cubicBezTo>
                  <a:pt x="385" y="582"/>
                  <a:pt x="385" y="582"/>
                  <a:pt x="385" y="582"/>
                </a:cubicBezTo>
                <a:cubicBezTo>
                  <a:pt x="5387" y="582"/>
                  <a:pt x="5387" y="582"/>
                  <a:pt x="5387" y="582"/>
                </a:cubicBezTo>
                <a:cubicBezTo>
                  <a:pt x="5653" y="582"/>
                  <a:pt x="5653" y="582"/>
                  <a:pt x="5653" y="582"/>
                </a:cubicBezTo>
                <a:cubicBezTo>
                  <a:pt x="5700" y="582"/>
                  <a:pt x="5743" y="603"/>
                  <a:pt x="5772" y="636"/>
                </a:cubicBezTo>
                <a:lnTo>
                  <a:pt x="5365" y="6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lIns="91268" tIns="45639" rIns="91268" bIns="45639"/>
          <a:lstStyle/>
          <a:p>
            <a:endParaRPr lang="en-US" dirty="0"/>
          </a:p>
        </p:txBody>
      </p:sp>
      <p:sp>
        <p:nvSpPr>
          <p:cNvPr id="62471" name="Rectangle 7"/>
          <p:cNvSpPr>
            <a:spLocks noChangeArrowheads="1"/>
          </p:cNvSpPr>
          <p:nvPr/>
        </p:nvSpPr>
        <p:spPr bwMode="auto">
          <a:xfrm flipV="1">
            <a:off x="0" y="3429000"/>
            <a:ext cx="9144000" cy="398463"/>
          </a:xfrm>
          <a:prstGeom prst="rect">
            <a:avLst/>
          </a:prstGeom>
          <a:gradFill rotWithShape="1">
            <a:gsLst>
              <a:gs pos="0">
                <a:srgbClr val="C0C0C0">
                  <a:alpha val="90999"/>
                </a:srgbClr>
              </a:gs>
              <a:gs pos="100000">
                <a:srgbClr val="595959">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8" tIns="45639" rIns="91268" bIns="45639" anchor="ctr"/>
          <a:lstStyle/>
          <a:p>
            <a:endParaRPr lang="en-US" dirty="0">
              <a:solidFill>
                <a:srgbClr val="000000"/>
              </a:solidFill>
              <a:latin typeface="Arial" charset="0"/>
            </a:endParaRPr>
          </a:p>
        </p:txBody>
      </p:sp>
      <p:sp>
        <p:nvSpPr>
          <p:cNvPr id="59400" name="AutoShape 8"/>
          <p:cNvSpPr>
            <a:spLocks noChangeArrowheads="1"/>
          </p:cNvSpPr>
          <p:nvPr/>
        </p:nvSpPr>
        <p:spPr bwMode="auto">
          <a:xfrm>
            <a:off x="447675" y="2051050"/>
            <a:ext cx="8248650" cy="3205163"/>
          </a:xfrm>
          <a:prstGeom prst="roundRect">
            <a:avLst>
              <a:gd name="adj" fmla="val 7014"/>
            </a:avLst>
          </a:prstGeom>
          <a:gradFill rotWithShape="1">
            <a:gsLst>
              <a:gs pos="0">
                <a:schemeClr val="tx2">
                  <a:gamma/>
                  <a:tint val="73725"/>
                  <a:invGamma/>
                </a:schemeClr>
              </a:gs>
              <a:gs pos="100000">
                <a:schemeClr val="tx2"/>
              </a:gs>
            </a:gsLst>
            <a:lin ang="2700000" scaled="1"/>
          </a:gradFill>
          <a:ln w="9525">
            <a:solidFill>
              <a:srgbClr val="323232"/>
            </a:solidFill>
            <a:round/>
            <a:headEnd/>
            <a:tailEnd/>
          </a:ln>
          <a:effectLst/>
        </p:spPr>
        <p:txBody>
          <a:bodyPr wrap="none" lIns="91268" tIns="45639" rIns="91268" bIns="45639" anchor="ctr"/>
          <a:lstStyle/>
          <a:p>
            <a:pPr algn="ctr" defTabSz="912807">
              <a:defRPr/>
            </a:pPr>
            <a:endParaRPr lang="en-US" noProof="1">
              <a:solidFill>
                <a:srgbClr val="000000"/>
              </a:solidFill>
              <a:latin typeface="+mn-lt"/>
              <a:cs typeface="+mn-cs"/>
            </a:endParaRPr>
          </a:p>
        </p:txBody>
      </p:sp>
      <p:grpSp>
        <p:nvGrpSpPr>
          <p:cNvPr id="62473" name="Group 9"/>
          <p:cNvGrpSpPr>
            <a:grpSpLocks/>
          </p:cNvGrpSpPr>
          <p:nvPr/>
        </p:nvGrpSpPr>
        <p:grpSpPr bwMode="auto">
          <a:xfrm>
            <a:off x="703263" y="2762250"/>
            <a:ext cx="1168400" cy="1912938"/>
            <a:chOff x="275" y="2008"/>
            <a:chExt cx="795" cy="1276"/>
          </a:xfrm>
        </p:grpSpPr>
        <p:sp>
          <p:nvSpPr>
            <p:cNvPr id="2" name="AutoShape 1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3" name="AutoShape 1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4" name="AutoShape 1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62757" name="AutoShape 1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noProof="1">
                <a:solidFill>
                  <a:srgbClr val="000000"/>
                </a:solidFill>
                <a:latin typeface="Arial Narrow" pitchFamily="34" charset="0"/>
              </a:endParaRPr>
            </a:p>
          </p:txBody>
        </p:sp>
      </p:grpSp>
      <p:grpSp>
        <p:nvGrpSpPr>
          <p:cNvPr id="62474" name="Group 14"/>
          <p:cNvGrpSpPr>
            <a:grpSpLocks/>
          </p:cNvGrpSpPr>
          <p:nvPr/>
        </p:nvGrpSpPr>
        <p:grpSpPr bwMode="auto">
          <a:xfrm>
            <a:off x="1943100" y="2765425"/>
            <a:ext cx="1168400" cy="1912938"/>
            <a:chOff x="275" y="2008"/>
            <a:chExt cx="795" cy="1276"/>
          </a:xfrm>
        </p:grpSpPr>
        <p:sp>
          <p:nvSpPr>
            <p:cNvPr id="59407" name="AutoShape 1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59408" name="AutoShape 1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5" name="AutoShape 1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62753" name="AutoShape 1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noProof="1">
                <a:solidFill>
                  <a:srgbClr val="000000"/>
                </a:solidFill>
                <a:latin typeface="Arial Narrow" pitchFamily="34" charset="0"/>
              </a:endParaRPr>
            </a:p>
          </p:txBody>
        </p:sp>
      </p:grpSp>
      <p:grpSp>
        <p:nvGrpSpPr>
          <p:cNvPr id="62475" name="Group 19"/>
          <p:cNvGrpSpPr>
            <a:grpSpLocks/>
          </p:cNvGrpSpPr>
          <p:nvPr/>
        </p:nvGrpSpPr>
        <p:grpSpPr bwMode="auto">
          <a:xfrm>
            <a:off x="3368675" y="2762250"/>
            <a:ext cx="1168400" cy="1912938"/>
            <a:chOff x="275" y="2008"/>
            <a:chExt cx="795" cy="1276"/>
          </a:xfrm>
        </p:grpSpPr>
        <p:sp>
          <p:nvSpPr>
            <p:cNvPr id="59412" name="AutoShape 2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59413" name="AutoShape 2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6" name="AutoShape 2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62749" name="AutoShape 2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noProof="1">
                <a:solidFill>
                  <a:srgbClr val="000000"/>
                </a:solidFill>
                <a:latin typeface="Arial Narrow" pitchFamily="34" charset="0"/>
              </a:endParaRPr>
            </a:p>
          </p:txBody>
        </p:sp>
      </p:grpSp>
      <p:grpSp>
        <p:nvGrpSpPr>
          <p:cNvPr id="62476" name="Group 24"/>
          <p:cNvGrpSpPr>
            <a:grpSpLocks/>
          </p:cNvGrpSpPr>
          <p:nvPr/>
        </p:nvGrpSpPr>
        <p:grpSpPr bwMode="auto">
          <a:xfrm>
            <a:off x="4606925" y="2765425"/>
            <a:ext cx="1168400" cy="1912938"/>
            <a:chOff x="275" y="2008"/>
            <a:chExt cx="795" cy="1276"/>
          </a:xfrm>
        </p:grpSpPr>
        <p:sp>
          <p:nvSpPr>
            <p:cNvPr id="59417" name="AutoShape 2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59418" name="AutoShape 2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59419" name="AutoShape 2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62745" name="AutoShape 2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noProof="1">
                <a:solidFill>
                  <a:srgbClr val="000000"/>
                </a:solidFill>
                <a:latin typeface="Arial Narrow" pitchFamily="34" charset="0"/>
              </a:endParaRPr>
            </a:p>
          </p:txBody>
        </p:sp>
      </p:grpSp>
      <p:grpSp>
        <p:nvGrpSpPr>
          <p:cNvPr id="62477" name="Group 29"/>
          <p:cNvGrpSpPr>
            <a:grpSpLocks/>
          </p:cNvGrpSpPr>
          <p:nvPr/>
        </p:nvGrpSpPr>
        <p:grpSpPr bwMode="auto">
          <a:xfrm>
            <a:off x="6030913" y="2762250"/>
            <a:ext cx="1168400" cy="1912938"/>
            <a:chOff x="275" y="2008"/>
            <a:chExt cx="795" cy="1276"/>
          </a:xfrm>
        </p:grpSpPr>
        <p:sp>
          <p:nvSpPr>
            <p:cNvPr id="59422" name="AutoShape 3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59423" name="AutoShape 3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59424" name="AutoShape 3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anchor="ctr"/>
            <a:lstStyle/>
            <a:p>
              <a:pPr algn="ctr" defTabSz="912807">
                <a:defRPr/>
              </a:pPr>
              <a:endParaRPr lang="en-US" noProof="1">
                <a:solidFill>
                  <a:srgbClr val="000000"/>
                </a:solidFill>
                <a:latin typeface="Arial Narrow" pitchFamily="34" charset="0"/>
                <a:cs typeface="+mn-cs"/>
              </a:endParaRPr>
            </a:p>
          </p:txBody>
        </p:sp>
        <p:sp>
          <p:nvSpPr>
            <p:cNvPr id="62741" name="AutoShape 3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noProof="1">
                <a:solidFill>
                  <a:srgbClr val="000000"/>
                </a:solidFill>
                <a:latin typeface="Arial Narrow" pitchFamily="34" charset="0"/>
              </a:endParaRPr>
            </a:p>
          </p:txBody>
        </p:sp>
      </p:grpSp>
      <p:sp>
        <p:nvSpPr>
          <p:cNvPr id="59426" name="AutoShape 34"/>
          <p:cNvSpPr>
            <a:spLocks noChangeArrowheads="1"/>
          </p:cNvSpPr>
          <p:nvPr/>
        </p:nvSpPr>
        <p:spPr bwMode="auto">
          <a:xfrm>
            <a:off x="7270750" y="2765425"/>
            <a:ext cx="1168400" cy="1912938"/>
          </a:xfrm>
          <a:prstGeom prst="roundRect">
            <a:avLst>
              <a:gd name="adj" fmla="val 0"/>
            </a:avLst>
          </a:prstGeom>
          <a:gradFill rotWithShape="1">
            <a:gsLst>
              <a:gs pos="0">
                <a:schemeClr val="bg1"/>
              </a:gs>
              <a:gs pos="100000">
                <a:schemeClr val="bg1">
                  <a:gamma/>
                  <a:shade val="75686"/>
                  <a:invGamma/>
                </a:schemeClr>
              </a:gs>
            </a:gsLst>
            <a:lin ang="2700000" scaled="1"/>
          </a:gradFill>
          <a:ln w="9525">
            <a:noFill/>
            <a:round/>
            <a:headEnd/>
            <a:tailEnd/>
          </a:ln>
          <a:effectLst/>
        </p:spPr>
        <p:txBody>
          <a:bodyPr wrap="none" lIns="91268" tIns="45639" rIns="91268" bIns="45639" anchor="ctr"/>
          <a:lstStyle/>
          <a:p>
            <a:pPr algn="ctr" defTabSz="912807">
              <a:defRPr/>
            </a:pPr>
            <a:endParaRPr lang="en-US" noProof="1">
              <a:solidFill>
                <a:srgbClr val="000000"/>
              </a:solidFill>
              <a:latin typeface="Arial Narrow" pitchFamily="34" charset="0"/>
              <a:cs typeface="+mn-cs"/>
            </a:endParaRPr>
          </a:p>
        </p:txBody>
      </p:sp>
      <p:sp>
        <p:nvSpPr>
          <p:cNvPr id="59427" name="AutoShape 35"/>
          <p:cNvSpPr>
            <a:spLocks noChangeArrowheads="1"/>
          </p:cNvSpPr>
          <p:nvPr/>
        </p:nvSpPr>
        <p:spPr bwMode="auto">
          <a:xfrm>
            <a:off x="7270750" y="2765425"/>
            <a:ext cx="1168400" cy="228600"/>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w="9525">
            <a:noFill/>
            <a:round/>
            <a:headEnd/>
            <a:tailEnd/>
          </a:ln>
          <a:effectLst/>
        </p:spPr>
        <p:txBody>
          <a:bodyPr wrap="none" lIns="91268" tIns="45639" rIns="91268" bIns="45639" anchor="ctr"/>
          <a:lstStyle/>
          <a:p>
            <a:pPr algn="ctr" defTabSz="912807">
              <a:defRPr/>
            </a:pPr>
            <a:endParaRPr lang="en-US" noProof="1">
              <a:solidFill>
                <a:srgbClr val="000000"/>
              </a:solidFill>
              <a:latin typeface="Arial Narrow" pitchFamily="34" charset="0"/>
              <a:cs typeface="+mn-cs"/>
            </a:endParaRPr>
          </a:p>
        </p:txBody>
      </p:sp>
      <p:sp>
        <p:nvSpPr>
          <p:cNvPr id="59428" name="AutoShape 36"/>
          <p:cNvSpPr>
            <a:spLocks noChangeArrowheads="1"/>
          </p:cNvSpPr>
          <p:nvPr/>
        </p:nvSpPr>
        <p:spPr bwMode="auto">
          <a:xfrm>
            <a:off x="7270750" y="4449763"/>
            <a:ext cx="1168400" cy="228600"/>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w="9525">
            <a:noFill/>
            <a:round/>
            <a:headEnd/>
            <a:tailEnd/>
          </a:ln>
          <a:effectLst/>
        </p:spPr>
        <p:txBody>
          <a:bodyPr wrap="none" lIns="91268" tIns="45639" rIns="91268" bIns="45639" anchor="ctr"/>
          <a:lstStyle/>
          <a:p>
            <a:pPr algn="ctr" defTabSz="912807">
              <a:defRPr/>
            </a:pPr>
            <a:endParaRPr lang="en-US" noProof="1">
              <a:solidFill>
                <a:srgbClr val="000000"/>
              </a:solidFill>
              <a:latin typeface="Arial Narrow" pitchFamily="34" charset="0"/>
              <a:cs typeface="+mn-cs"/>
            </a:endParaRPr>
          </a:p>
        </p:txBody>
      </p:sp>
      <p:sp>
        <p:nvSpPr>
          <p:cNvPr id="62481" name="AutoShape 37"/>
          <p:cNvSpPr>
            <a:spLocks noChangeArrowheads="1"/>
          </p:cNvSpPr>
          <p:nvPr/>
        </p:nvSpPr>
        <p:spPr bwMode="auto">
          <a:xfrm>
            <a:off x="7270750" y="2765425"/>
            <a:ext cx="1168400" cy="1912938"/>
          </a:xfrm>
          <a:prstGeom prst="roundRect">
            <a:avLst>
              <a:gd name="adj" fmla="val 0"/>
            </a:avLst>
          </a:prstGeom>
          <a:noFill/>
          <a:ln w="254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lIns="91268" tIns="45639" rIns="91268" bIns="45639" anchor="ctr"/>
          <a:lstStyle/>
          <a:p>
            <a:pPr algn="ctr"/>
            <a:endParaRPr lang="en-US" noProof="1">
              <a:solidFill>
                <a:srgbClr val="000000"/>
              </a:solidFill>
              <a:latin typeface="Arial Narrow" pitchFamily="34" charset="0"/>
            </a:endParaRPr>
          </a:p>
        </p:txBody>
      </p:sp>
      <p:sp>
        <p:nvSpPr>
          <p:cNvPr id="59430" name="AutoShape 38"/>
          <p:cNvSpPr>
            <a:spLocks noChangeArrowheads="1"/>
          </p:cNvSpPr>
          <p:nvPr/>
        </p:nvSpPr>
        <p:spPr bwMode="auto">
          <a:xfrm flipV="1">
            <a:off x="447675" y="5267325"/>
            <a:ext cx="8248650" cy="1077913"/>
          </a:xfrm>
          <a:prstGeom prst="roundRect">
            <a:avLst>
              <a:gd name="adj" fmla="val 22824"/>
            </a:avLst>
          </a:prstGeom>
          <a:gradFill rotWithShape="1">
            <a:gsLst>
              <a:gs pos="0">
                <a:schemeClr val="tx2">
                  <a:gamma/>
                  <a:tint val="73725"/>
                  <a:invGamma/>
                  <a:alpha val="0"/>
                </a:schemeClr>
              </a:gs>
              <a:gs pos="100000">
                <a:schemeClr val="tx2">
                  <a:alpha val="16000"/>
                </a:schemeClr>
              </a:gs>
            </a:gsLst>
            <a:lin ang="5400000" scaled="1"/>
          </a:gradFill>
          <a:ln w="9525">
            <a:noFill/>
            <a:round/>
            <a:headEnd/>
            <a:tailEnd/>
          </a:ln>
          <a:effectLst/>
        </p:spPr>
        <p:txBody>
          <a:bodyPr rot="10800000" wrap="none" lIns="91268" tIns="45639" rIns="91268" bIns="45639" anchor="ctr"/>
          <a:lstStyle/>
          <a:p>
            <a:pPr algn="ctr" defTabSz="912807">
              <a:defRPr/>
            </a:pPr>
            <a:endParaRPr lang="en-US" noProof="1">
              <a:solidFill>
                <a:srgbClr val="000000"/>
              </a:solidFill>
              <a:latin typeface="+mn-lt"/>
              <a:cs typeface="+mn-cs"/>
            </a:endParaRPr>
          </a:p>
        </p:txBody>
      </p:sp>
      <p:grpSp>
        <p:nvGrpSpPr>
          <p:cNvPr id="7" name="Group 39"/>
          <p:cNvGrpSpPr>
            <a:grpSpLocks/>
          </p:cNvGrpSpPr>
          <p:nvPr/>
        </p:nvGrpSpPr>
        <p:grpSpPr bwMode="auto">
          <a:xfrm>
            <a:off x="7270750" y="2981325"/>
            <a:ext cx="1168400" cy="1473200"/>
            <a:chOff x="4580" y="1878"/>
            <a:chExt cx="736" cy="928"/>
          </a:xfrm>
        </p:grpSpPr>
        <p:sp>
          <p:nvSpPr>
            <p:cNvPr id="62736" name="Rectangle 40"/>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37" name="Text Box 41"/>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8" name="Group 42"/>
          <p:cNvGrpSpPr>
            <a:grpSpLocks/>
          </p:cNvGrpSpPr>
          <p:nvPr/>
        </p:nvGrpSpPr>
        <p:grpSpPr bwMode="auto">
          <a:xfrm>
            <a:off x="7270750" y="2981325"/>
            <a:ext cx="1168400" cy="1473200"/>
            <a:chOff x="4580" y="1878"/>
            <a:chExt cx="736" cy="928"/>
          </a:xfrm>
        </p:grpSpPr>
        <p:sp>
          <p:nvSpPr>
            <p:cNvPr id="62734" name="Rectangle 43"/>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35" name="Text Box 44"/>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9</a:t>
              </a:r>
            </a:p>
          </p:txBody>
        </p:sp>
      </p:grpSp>
      <p:grpSp>
        <p:nvGrpSpPr>
          <p:cNvPr id="9" name="Group 45"/>
          <p:cNvGrpSpPr>
            <a:grpSpLocks/>
          </p:cNvGrpSpPr>
          <p:nvPr/>
        </p:nvGrpSpPr>
        <p:grpSpPr bwMode="auto">
          <a:xfrm>
            <a:off x="6030913" y="2981325"/>
            <a:ext cx="1168400" cy="1473200"/>
            <a:chOff x="4580" y="1878"/>
            <a:chExt cx="736" cy="928"/>
          </a:xfrm>
        </p:grpSpPr>
        <p:sp>
          <p:nvSpPr>
            <p:cNvPr id="62732" name="Rectangle 46"/>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33" name="Text Box 47"/>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62486" name="Group 48"/>
          <p:cNvGrpSpPr>
            <a:grpSpLocks/>
          </p:cNvGrpSpPr>
          <p:nvPr/>
        </p:nvGrpSpPr>
        <p:grpSpPr bwMode="auto">
          <a:xfrm>
            <a:off x="1943100" y="2982913"/>
            <a:ext cx="1168400" cy="1473200"/>
            <a:chOff x="4580" y="1878"/>
            <a:chExt cx="736" cy="928"/>
          </a:xfrm>
        </p:grpSpPr>
        <p:sp>
          <p:nvSpPr>
            <p:cNvPr id="62730" name="Rectangle 49"/>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31" name="Text Box 50"/>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62487" name="Group 51"/>
          <p:cNvGrpSpPr>
            <a:grpSpLocks/>
          </p:cNvGrpSpPr>
          <p:nvPr/>
        </p:nvGrpSpPr>
        <p:grpSpPr bwMode="auto">
          <a:xfrm>
            <a:off x="703263" y="2982913"/>
            <a:ext cx="1168400" cy="1473200"/>
            <a:chOff x="4580" y="1878"/>
            <a:chExt cx="736" cy="928"/>
          </a:xfrm>
        </p:grpSpPr>
        <p:sp>
          <p:nvSpPr>
            <p:cNvPr id="62728" name="Rectangle 52"/>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29" name="Text Box 53"/>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12" name="Group 54"/>
          <p:cNvGrpSpPr>
            <a:grpSpLocks/>
          </p:cNvGrpSpPr>
          <p:nvPr/>
        </p:nvGrpSpPr>
        <p:grpSpPr bwMode="auto">
          <a:xfrm>
            <a:off x="4606925" y="2984500"/>
            <a:ext cx="1168400" cy="1473200"/>
            <a:chOff x="4580" y="1878"/>
            <a:chExt cx="736" cy="928"/>
          </a:xfrm>
        </p:grpSpPr>
        <p:sp>
          <p:nvSpPr>
            <p:cNvPr id="62726" name="Rectangle 55"/>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27" name="Text Box 56"/>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1</a:t>
              </a:r>
            </a:p>
          </p:txBody>
        </p:sp>
      </p:grpSp>
      <p:grpSp>
        <p:nvGrpSpPr>
          <p:cNvPr id="13" name="Group 57"/>
          <p:cNvGrpSpPr>
            <a:grpSpLocks/>
          </p:cNvGrpSpPr>
          <p:nvPr/>
        </p:nvGrpSpPr>
        <p:grpSpPr bwMode="auto">
          <a:xfrm>
            <a:off x="7270750" y="2981325"/>
            <a:ext cx="1168400" cy="1473200"/>
            <a:chOff x="4580" y="1878"/>
            <a:chExt cx="736" cy="928"/>
          </a:xfrm>
        </p:grpSpPr>
        <p:sp>
          <p:nvSpPr>
            <p:cNvPr id="62724" name="Rectangle 58"/>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25" name="Text Box 59"/>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8</a:t>
              </a:r>
            </a:p>
          </p:txBody>
        </p:sp>
      </p:grpSp>
      <p:grpSp>
        <p:nvGrpSpPr>
          <p:cNvPr id="14" name="Group 60"/>
          <p:cNvGrpSpPr>
            <a:grpSpLocks/>
          </p:cNvGrpSpPr>
          <p:nvPr/>
        </p:nvGrpSpPr>
        <p:grpSpPr bwMode="auto">
          <a:xfrm>
            <a:off x="7270750" y="2981325"/>
            <a:ext cx="1168400" cy="1473200"/>
            <a:chOff x="4580" y="1878"/>
            <a:chExt cx="736" cy="928"/>
          </a:xfrm>
        </p:grpSpPr>
        <p:sp>
          <p:nvSpPr>
            <p:cNvPr id="62722" name="Rectangle 61"/>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23" name="Text Box 62"/>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7</a:t>
              </a:r>
            </a:p>
          </p:txBody>
        </p:sp>
      </p:grpSp>
      <p:grpSp>
        <p:nvGrpSpPr>
          <p:cNvPr id="15" name="Group 63"/>
          <p:cNvGrpSpPr>
            <a:grpSpLocks/>
          </p:cNvGrpSpPr>
          <p:nvPr/>
        </p:nvGrpSpPr>
        <p:grpSpPr bwMode="auto">
          <a:xfrm>
            <a:off x="7270750" y="2981325"/>
            <a:ext cx="1168400" cy="1473200"/>
            <a:chOff x="4580" y="1878"/>
            <a:chExt cx="736" cy="928"/>
          </a:xfrm>
        </p:grpSpPr>
        <p:sp>
          <p:nvSpPr>
            <p:cNvPr id="62720" name="Rectangle 64"/>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21" name="Text Box 65"/>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6</a:t>
              </a:r>
            </a:p>
          </p:txBody>
        </p:sp>
      </p:grpSp>
      <p:grpSp>
        <p:nvGrpSpPr>
          <p:cNvPr id="16" name="Group 66"/>
          <p:cNvGrpSpPr>
            <a:grpSpLocks/>
          </p:cNvGrpSpPr>
          <p:nvPr/>
        </p:nvGrpSpPr>
        <p:grpSpPr bwMode="auto">
          <a:xfrm>
            <a:off x="7270750" y="2981325"/>
            <a:ext cx="1168400" cy="1473200"/>
            <a:chOff x="4580" y="1878"/>
            <a:chExt cx="736" cy="928"/>
          </a:xfrm>
        </p:grpSpPr>
        <p:sp>
          <p:nvSpPr>
            <p:cNvPr id="62718" name="Rectangle 67"/>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19" name="Text Box 68"/>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5</a:t>
              </a:r>
            </a:p>
          </p:txBody>
        </p:sp>
      </p:grpSp>
      <p:grpSp>
        <p:nvGrpSpPr>
          <p:cNvPr id="17" name="Group 69"/>
          <p:cNvGrpSpPr>
            <a:grpSpLocks/>
          </p:cNvGrpSpPr>
          <p:nvPr/>
        </p:nvGrpSpPr>
        <p:grpSpPr bwMode="auto">
          <a:xfrm>
            <a:off x="7270750" y="2981325"/>
            <a:ext cx="1168400" cy="1473200"/>
            <a:chOff x="4580" y="1878"/>
            <a:chExt cx="736" cy="928"/>
          </a:xfrm>
        </p:grpSpPr>
        <p:sp>
          <p:nvSpPr>
            <p:cNvPr id="62716" name="Rectangle 70"/>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17" name="Text Box 71"/>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4</a:t>
              </a:r>
            </a:p>
          </p:txBody>
        </p:sp>
      </p:grpSp>
      <p:grpSp>
        <p:nvGrpSpPr>
          <p:cNvPr id="18" name="Group 72"/>
          <p:cNvGrpSpPr>
            <a:grpSpLocks/>
          </p:cNvGrpSpPr>
          <p:nvPr/>
        </p:nvGrpSpPr>
        <p:grpSpPr bwMode="auto">
          <a:xfrm>
            <a:off x="7270750" y="2981325"/>
            <a:ext cx="1168400" cy="1473200"/>
            <a:chOff x="4580" y="1878"/>
            <a:chExt cx="736" cy="928"/>
          </a:xfrm>
        </p:grpSpPr>
        <p:sp>
          <p:nvSpPr>
            <p:cNvPr id="62714" name="Rectangle 73"/>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15" name="Text Box 74"/>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3</a:t>
              </a:r>
            </a:p>
          </p:txBody>
        </p:sp>
      </p:grpSp>
      <p:grpSp>
        <p:nvGrpSpPr>
          <p:cNvPr id="19" name="Group 75"/>
          <p:cNvGrpSpPr>
            <a:grpSpLocks/>
          </p:cNvGrpSpPr>
          <p:nvPr/>
        </p:nvGrpSpPr>
        <p:grpSpPr bwMode="auto">
          <a:xfrm>
            <a:off x="7270750" y="2981325"/>
            <a:ext cx="1168400" cy="1473200"/>
            <a:chOff x="4580" y="1878"/>
            <a:chExt cx="736" cy="928"/>
          </a:xfrm>
        </p:grpSpPr>
        <p:sp>
          <p:nvSpPr>
            <p:cNvPr id="62712" name="Rectangle 76"/>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13" name="Text Box 77"/>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2</a:t>
              </a:r>
            </a:p>
          </p:txBody>
        </p:sp>
      </p:grpSp>
      <p:grpSp>
        <p:nvGrpSpPr>
          <p:cNvPr id="20" name="Group 78"/>
          <p:cNvGrpSpPr>
            <a:grpSpLocks/>
          </p:cNvGrpSpPr>
          <p:nvPr/>
        </p:nvGrpSpPr>
        <p:grpSpPr bwMode="auto">
          <a:xfrm>
            <a:off x="7270750" y="2981325"/>
            <a:ext cx="1168400" cy="1473200"/>
            <a:chOff x="4580" y="1878"/>
            <a:chExt cx="736" cy="928"/>
          </a:xfrm>
        </p:grpSpPr>
        <p:sp>
          <p:nvSpPr>
            <p:cNvPr id="62710" name="Rectangle 79"/>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11" name="Text Box 80"/>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1</a:t>
              </a:r>
            </a:p>
          </p:txBody>
        </p:sp>
      </p:grpSp>
      <p:grpSp>
        <p:nvGrpSpPr>
          <p:cNvPr id="21" name="Group 81"/>
          <p:cNvGrpSpPr>
            <a:grpSpLocks/>
          </p:cNvGrpSpPr>
          <p:nvPr/>
        </p:nvGrpSpPr>
        <p:grpSpPr bwMode="auto">
          <a:xfrm>
            <a:off x="6030913" y="2981325"/>
            <a:ext cx="1168400" cy="1473200"/>
            <a:chOff x="4580" y="1878"/>
            <a:chExt cx="736" cy="928"/>
          </a:xfrm>
        </p:grpSpPr>
        <p:sp>
          <p:nvSpPr>
            <p:cNvPr id="62708" name="Rectangle 82"/>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09" name="Text Box 83"/>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5</a:t>
              </a:r>
            </a:p>
          </p:txBody>
        </p:sp>
      </p:grpSp>
      <p:grpSp>
        <p:nvGrpSpPr>
          <p:cNvPr id="22" name="Group 84"/>
          <p:cNvGrpSpPr>
            <a:grpSpLocks/>
          </p:cNvGrpSpPr>
          <p:nvPr/>
        </p:nvGrpSpPr>
        <p:grpSpPr bwMode="auto">
          <a:xfrm>
            <a:off x="4606925" y="2984500"/>
            <a:ext cx="1168400" cy="1473200"/>
            <a:chOff x="4580" y="1878"/>
            <a:chExt cx="736" cy="928"/>
          </a:xfrm>
        </p:grpSpPr>
        <p:sp>
          <p:nvSpPr>
            <p:cNvPr id="62706" name="Rectangle 85"/>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07" name="Text Box 86"/>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62499" name="Group 87"/>
          <p:cNvGrpSpPr>
            <a:grpSpLocks/>
          </p:cNvGrpSpPr>
          <p:nvPr/>
        </p:nvGrpSpPr>
        <p:grpSpPr bwMode="auto">
          <a:xfrm>
            <a:off x="3368675" y="2981325"/>
            <a:ext cx="1168400" cy="1473200"/>
            <a:chOff x="4580" y="1878"/>
            <a:chExt cx="736" cy="928"/>
          </a:xfrm>
        </p:grpSpPr>
        <p:sp>
          <p:nvSpPr>
            <p:cNvPr id="62704" name="Rectangle 88"/>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05" name="Text Box 89"/>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24" name="Group 90"/>
          <p:cNvGrpSpPr>
            <a:grpSpLocks/>
          </p:cNvGrpSpPr>
          <p:nvPr/>
        </p:nvGrpSpPr>
        <p:grpSpPr bwMode="auto">
          <a:xfrm>
            <a:off x="7270750" y="2981325"/>
            <a:ext cx="1168400" cy="1473200"/>
            <a:chOff x="4580" y="1878"/>
            <a:chExt cx="736" cy="928"/>
          </a:xfrm>
        </p:grpSpPr>
        <p:sp>
          <p:nvSpPr>
            <p:cNvPr id="62702" name="Rectangle 91"/>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03" name="Text Box 92"/>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25" name="Group 93"/>
          <p:cNvGrpSpPr>
            <a:grpSpLocks/>
          </p:cNvGrpSpPr>
          <p:nvPr/>
        </p:nvGrpSpPr>
        <p:grpSpPr bwMode="auto">
          <a:xfrm>
            <a:off x="6030913" y="2981325"/>
            <a:ext cx="1168400" cy="1473200"/>
            <a:chOff x="4580" y="1878"/>
            <a:chExt cx="736" cy="928"/>
          </a:xfrm>
        </p:grpSpPr>
        <p:sp>
          <p:nvSpPr>
            <p:cNvPr id="62700" name="Rectangle 94"/>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701" name="Text Box 95"/>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4</a:t>
              </a:r>
            </a:p>
          </p:txBody>
        </p:sp>
      </p:grpSp>
      <p:grpSp>
        <p:nvGrpSpPr>
          <p:cNvPr id="26" name="Group 96"/>
          <p:cNvGrpSpPr>
            <a:grpSpLocks/>
          </p:cNvGrpSpPr>
          <p:nvPr/>
        </p:nvGrpSpPr>
        <p:grpSpPr bwMode="auto">
          <a:xfrm>
            <a:off x="7270750" y="2981325"/>
            <a:ext cx="1168400" cy="1473200"/>
            <a:chOff x="4580" y="1878"/>
            <a:chExt cx="736" cy="928"/>
          </a:xfrm>
        </p:grpSpPr>
        <p:sp>
          <p:nvSpPr>
            <p:cNvPr id="62698" name="Rectangle 97"/>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99" name="Text Box 98"/>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9</a:t>
              </a:r>
            </a:p>
          </p:txBody>
        </p:sp>
      </p:grpSp>
      <p:grpSp>
        <p:nvGrpSpPr>
          <p:cNvPr id="27" name="Group 99"/>
          <p:cNvGrpSpPr>
            <a:grpSpLocks/>
          </p:cNvGrpSpPr>
          <p:nvPr/>
        </p:nvGrpSpPr>
        <p:grpSpPr bwMode="auto">
          <a:xfrm>
            <a:off x="7270750" y="2981325"/>
            <a:ext cx="1168400" cy="1473200"/>
            <a:chOff x="4580" y="1878"/>
            <a:chExt cx="736" cy="928"/>
          </a:xfrm>
        </p:grpSpPr>
        <p:sp>
          <p:nvSpPr>
            <p:cNvPr id="62696" name="Rectangle 100"/>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97" name="Text Box 101"/>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8</a:t>
              </a:r>
            </a:p>
          </p:txBody>
        </p:sp>
      </p:grpSp>
      <p:grpSp>
        <p:nvGrpSpPr>
          <p:cNvPr id="28" name="Group 102"/>
          <p:cNvGrpSpPr>
            <a:grpSpLocks/>
          </p:cNvGrpSpPr>
          <p:nvPr/>
        </p:nvGrpSpPr>
        <p:grpSpPr bwMode="auto">
          <a:xfrm>
            <a:off x="7270750" y="2981325"/>
            <a:ext cx="1168400" cy="1473200"/>
            <a:chOff x="4580" y="1878"/>
            <a:chExt cx="736" cy="928"/>
          </a:xfrm>
        </p:grpSpPr>
        <p:sp>
          <p:nvSpPr>
            <p:cNvPr id="62694" name="Rectangle 103"/>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95" name="Text Box 104"/>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7</a:t>
              </a:r>
            </a:p>
          </p:txBody>
        </p:sp>
      </p:grpSp>
      <p:grpSp>
        <p:nvGrpSpPr>
          <p:cNvPr id="29" name="Group 105"/>
          <p:cNvGrpSpPr>
            <a:grpSpLocks/>
          </p:cNvGrpSpPr>
          <p:nvPr/>
        </p:nvGrpSpPr>
        <p:grpSpPr bwMode="auto">
          <a:xfrm>
            <a:off x="7270750" y="2981325"/>
            <a:ext cx="1168400" cy="1473200"/>
            <a:chOff x="4580" y="1878"/>
            <a:chExt cx="736" cy="928"/>
          </a:xfrm>
        </p:grpSpPr>
        <p:sp>
          <p:nvSpPr>
            <p:cNvPr id="62692" name="Rectangle 106"/>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93" name="Text Box 107"/>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6</a:t>
              </a:r>
            </a:p>
          </p:txBody>
        </p:sp>
      </p:grpSp>
      <p:grpSp>
        <p:nvGrpSpPr>
          <p:cNvPr id="30" name="Group 108"/>
          <p:cNvGrpSpPr>
            <a:grpSpLocks/>
          </p:cNvGrpSpPr>
          <p:nvPr/>
        </p:nvGrpSpPr>
        <p:grpSpPr bwMode="auto">
          <a:xfrm>
            <a:off x="7270750" y="2981325"/>
            <a:ext cx="1168400" cy="1473200"/>
            <a:chOff x="4580" y="1878"/>
            <a:chExt cx="736" cy="928"/>
          </a:xfrm>
        </p:grpSpPr>
        <p:sp>
          <p:nvSpPr>
            <p:cNvPr id="62690" name="Rectangle 109"/>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91" name="Text Box 110"/>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5</a:t>
              </a:r>
            </a:p>
          </p:txBody>
        </p:sp>
      </p:grpSp>
      <p:grpSp>
        <p:nvGrpSpPr>
          <p:cNvPr id="31" name="Group 111"/>
          <p:cNvGrpSpPr>
            <a:grpSpLocks/>
          </p:cNvGrpSpPr>
          <p:nvPr/>
        </p:nvGrpSpPr>
        <p:grpSpPr bwMode="auto">
          <a:xfrm>
            <a:off x="7270750" y="2981325"/>
            <a:ext cx="1168400" cy="1473200"/>
            <a:chOff x="4580" y="1878"/>
            <a:chExt cx="736" cy="928"/>
          </a:xfrm>
        </p:grpSpPr>
        <p:sp>
          <p:nvSpPr>
            <p:cNvPr id="62688" name="Rectangle 112"/>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89" name="Text Box 113"/>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4</a:t>
              </a:r>
            </a:p>
          </p:txBody>
        </p:sp>
      </p:grpSp>
      <p:grpSp>
        <p:nvGrpSpPr>
          <p:cNvPr id="22816" name="Group 114"/>
          <p:cNvGrpSpPr>
            <a:grpSpLocks/>
          </p:cNvGrpSpPr>
          <p:nvPr/>
        </p:nvGrpSpPr>
        <p:grpSpPr bwMode="auto">
          <a:xfrm>
            <a:off x="7270750" y="2981325"/>
            <a:ext cx="1168400" cy="1473200"/>
            <a:chOff x="4580" y="1878"/>
            <a:chExt cx="736" cy="928"/>
          </a:xfrm>
        </p:grpSpPr>
        <p:sp>
          <p:nvSpPr>
            <p:cNvPr id="62686" name="Rectangle 115"/>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87" name="Text Box 116"/>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3</a:t>
              </a:r>
            </a:p>
          </p:txBody>
        </p:sp>
      </p:grpSp>
      <p:grpSp>
        <p:nvGrpSpPr>
          <p:cNvPr id="22818" name="Group 117"/>
          <p:cNvGrpSpPr>
            <a:grpSpLocks/>
          </p:cNvGrpSpPr>
          <p:nvPr/>
        </p:nvGrpSpPr>
        <p:grpSpPr bwMode="auto">
          <a:xfrm>
            <a:off x="7270750" y="2981325"/>
            <a:ext cx="1168400" cy="1473200"/>
            <a:chOff x="4580" y="1878"/>
            <a:chExt cx="736" cy="928"/>
          </a:xfrm>
        </p:grpSpPr>
        <p:sp>
          <p:nvSpPr>
            <p:cNvPr id="62684" name="Rectangle 118"/>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85" name="Text Box 119"/>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2</a:t>
              </a:r>
            </a:p>
          </p:txBody>
        </p:sp>
      </p:grpSp>
      <p:grpSp>
        <p:nvGrpSpPr>
          <p:cNvPr id="22819" name="Group 120"/>
          <p:cNvGrpSpPr>
            <a:grpSpLocks/>
          </p:cNvGrpSpPr>
          <p:nvPr/>
        </p:nvGrpSpPr>
        <p:grpSpPr bwMode="auto">
          <a:xfrm>
            <a:off x="7270750" y="2981325"/>
            <a:ext cx="1168400" cy="1473200"/>
            <a:chOff x="4580" y="1878"/>
            <a:chExt cx="736" cy="928"/>
          </a:xfrm>
        </p:grpSpPr>
        <p:sp>
          <p:nvSpPr>
            <p:cNvPr id="62682" name="Rectangle 121"/>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83" name="Text Box 122"/>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1</a:t>
              </a:r>
            </a:p>
          </p:txBody>
        </p:sp>
      </p:grpSp>
      <p:grpSp>
        <p:nvGrpSpPr>
          <p:cNvPr id="22820" name="Group 123"/>
          <p:cNvGrpSpPr>
            <a:grpSpLocks/>
          </p:cNvGrpSpPr>
          <p:nvPr/>
        </p:nvGrpSpPr>
        <p:grpSpPr bwMode="auto">
          <a:xfrm>
            <a:off x="7270750" y="2981325"/>
            <a:ext cx="1168400" cy="1473200"/>
            <a:chOff x="4580" y="1878"/>
            <a:chExt cx="736" cy="928"/>
          </a:xfrm>
        </p:grpSpPr>
        <p:sp>
          <p:nvSpPr>
            <p:cNvPr id="62680" name="Rectangle 124"/>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81" name="Text Box 125"/>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22822" name="Group 126"/>
          <p:cNvGrpSpPr>
            <a:grpSpLocks/>
          </p:cNvGrpSpPr>
          <p:nvPr/>
        </p:nvGrpSpPr>
        <p:grpSpPr bwMode="auto">
          <a:xfrm>
            <a:off x="6030913" y="2981325"/>
            <a:ext cx="1168400" cy="1473200"/>
            <a:chOff x="4580" y="1878"/>
            <a:chExt cx="736" cy="928"/>
          </a:xfrm>
        </p:grpSpPr>
        <p:sp>
          <p:nvSpPr>
            <p:cNvPr id="62678" name="Rectangle 127"/>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79" name="Text Box 128"/>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3</a:t>
              </a:r>
            </a:p>
          </p:txBody>
        </p:sp>
      </p:grpSp>
      <p:grpSp>
        <p:nvGrpSpPr>
          <p:cNvPr id="22823" name="Group 129"/>
          <p:cNvGrpSpPr>
            <a:grpSpLocks/>
          </p:cNvGrpSpPr>
          <p:nvPr/>
        </p:nvGrpSpPr>
        <p:grpSpPr bwMode="auto">
          <a:xfrm>
            <a:off x="7270750" y="2981325"/>
            <a:ext cx="1168400" cy="1473200"/>
            <a:chOff x="4580" y="1878"/>
            <a:chExt cx="736" cy="928"/>
          </a:xfrm>
        </p:grpSpPr>
        <p:sp>
          <p:nvSpPr>
            <p:cNvPr id="62676" name="Rectangle 130"/>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77" name="Text Box 131"/>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9</a:t>
              </a:r>
            </a:p>
          </p:txBody>
        </p:sp>
      </p:grpSp>
      <p:grpSp>
        <p:nvGrpSpPr>
          <p:cNvPr id="22824" name="Group 132"/>
          <p:cNvGrpSpPr>
            <a:grpSpLocks/>
          </p:cNvGrpSpPr>
          <p:nvPr/>
        </p:nvGrpSpPr>
        <p:grpSpPr bwMode="auto">
          <a:xfrm>
            <a:off x="7270750" y="2981325"/>
            <a:ext cx="1168400" cy="1473200"/>
            <a:chOff x="4580" y="1878"/>
            <a:chExt cx="736" cy="928"/>
          </a:xfrm>
        </p:grpSpPr>
        <p:sp>
          <p:nvSpPr>
            <p:cNvPr id="62674" name="Rectangle 133"/>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75" name="Text Box 134"/>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8</a:t>
              </a:r>
            </a:p>
          </p:txBody>
        </p:sp>
      </p:grpSp>
      <p:grpSp>
        <p:nvGrpSpPr>
          <p:cNvPr id="22825" name="Group 135"/>
          <p:cNvGrpSpPr>
            <a:grpSpLocks/>
          </p:cNvGrpSpPr>
          <p:nvPr/>
        </p:nvGrpSpPr>
        <p:grpSpPr bwMode="auto">
          <a:xfrm>
            <a:off x="7270750" y="2981325"/>
            <a:ext cx="1168400" cy="1473200"/>
            <a:chOff x="4580" y="1878"/>
            <a:chExt cx="736" cy="928"/>
          </a:xfrm>
        </p:grpSpPr>
        <p:sp>
          <p:nvSpPr>
            <p:cNvPr id="62672" name="Rectangle 136"/>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73" name="Text Box 137"/>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7</a:t>
              </a:r>
            </a:p>
          </p:txBody>
        </p:sp>
      </p:grpSp>
      <p:grpSp>
        <p:nvGrpSpPr>
          <p:cNvPr id="22826" name="Group 138"/>
          <p:cNvGrpSpPr>
            <a:grpSpLocks/>
          </p:cNvGrpSpPr>
          <p:nvPr/>
        </p:nvGrpSpPr>
        <p:grpSpPr bwMode="auto">
          <a:xfrm>
            <a:off x="7270750" y="2981325"/>
            <a:ext cx="1168400" cy="1473200"/>
            <a:chOff x="4580" y="1878"/>
            <a:chExt cx="736" cy="928"/>
          </a:xfrm>
        </p:grpSpPr>
        <p:sp>
          <p:nvSpPr>
            <p:cNvPr id="62670" name="Rectangle 139"/>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71" name="Text Box 140"/>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6</a:t>
              </a:r>
            </a:p>
          </p:txBody>
        </p:sp>
      </p:grpSp>
      <p:grpSp>
        <p:nvGrpSpPr>
          <p:cNvPr id="22827" name="Group 141"/>
          <p:cNvGrpSpPr>
            <a:grpSpLocks/>
          </p:cNvGrpSpPr>
          <p:nvPr/>
        </p:nvGrpSpPr>
        <p:grpSpPr bwMode="auto">
          <a:xfrm>
            <a:off x="7270750" y="2981325"/>
            <a:ext cx="1168400" cy="1473200"/>
            <a:chOff x="4580" y="1878"/>
            <a:chExt cx="736" cy="928"/>
          </a:xfrm>
        </p:grpSpPr>
        <p:sp>
          <p:nvSpPr>
            <p:cNvPr id="62668" name="Rectangle 142"/>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69" name="Text Box 143"/>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5</a:t>
              </a:r>
            </a:p>
          </p:txBody>
        </p:sp>
      </p:grpSp>
      <p:grpSp>
        <p:nvGrpSpPr>
          <p:cNvPr id="22828" name="Group 144"/>
          <p:cNvGrpSpPr>
            <a:grpSpLocks/>
          </p:cNvGrpSpPr>
          <p:nvPr/>
        </p:nvGrpSpPr>
        <p:grpSpPr bwMode="auto">
          <a:xfrm>
            <a:off x="7270750" y="2981325"/>
            <a:ext cx="1168400" cy="1473200"/>
            <a:chOff x="4580" y="1878"/>
            <a:chExt cx="736" cy="928"/>
          </a:xfrm>
        </p:grpSpPr>
        <p:sp>
          <p:nvSpPr>
            <p:cNvPr id="62666" name="Rectangle 145"/>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67" name="Text Box 146"/>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4</a:t>
              </a:r>
            </a:p>
          </p:txBody>
        </p:sp>
      </p:grpSp>
      <p:grpSp>
        <p:nvGrpSpPr>
          <p:cNvPr id="22829" name="Group 147"/>
          <p:cNvGrpSpPr>
            <a:grpSpLocks/>
          </p:cNvGrpSpPr>
          <p:nvPr/>
        </p:nvGrpSpPr>
        <p:grpSpPr bwMode="auto">
          <a:xfrm>
            <a:off x="7270750" y="2981325"/>
            <a:ext cx="1168400" cy="1473200"/>
            <a:chOff x="4580" y="1878"/>
            <a:chExt cx="736" cy="928"/>
          </a:xfrm>
        </p:grpSpPr>
        <p:sp>
          <p:nvSpPr>
            <p:cNvPr id="62664" name="Rectangle 148"/>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65" name="Text Box 149"/>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3</a:t>
              </a:r>
            </a:p>
          </p:txBody>
        </p:sp>
      </p:grpSp>
      <p:grpSp>
        <p:nvGrpSpPr>
          <p:cNvPr id="22830" name="Group 150"/>
          <p:cNvGrpSpPr>
            <a:grpSpLocks/>
          </p:cNvGrpSpPr>
          <p:nvPr/>
        </p:nvGrpSpPr>
        <p:grpSpPr bwMode="auto">
          <a:xfrm>
            <a:off x="7270750" y="2981325"/>
            <a:ext cx="1168400" cy="1473200"/>
            <a:chOff x="4580" y="1878"/>
            <a:chExt cx="736" cy="928"/>
          </a:xfrm>
        </p:grpSpPr>
        <p:sp>
          <p:nvSpPr>
            <p:cNvPr id="62662" name="Rectangle 151"/>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63" name="Text Box 152"/>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2</a:t>
              </a:r>
            </a:p>
          </p:txBody>
        </p:sp>
      </p:grpSp>
      <p:grpSp>
        <p:nvGrpSpPr>
          <p:cNvPr id="22831" name="Group 153"/>
          <p:cNvGrpSpPr>
            <a:grpSpLocks/>
          </p:cNvGrpSpPr>
          <p:nvPr/>
        </p:nvGrpSpPr>
        <p:grpSpPr bwMode="auto">
          <a:xfrm>
            <a:off x="7270750" y="2981325"/>
            <a:ext cx="1168400" cy="1473200"/>
            <a:chOff x="4580" y="1878"/>
            <a:chExt cx="736" cy="928"/>
          </a:xfrm>
        </p:grpSpPr>
        <p:sp>
          <p:nvSpPr>
            <p:cNvPr id="62660" name="Rectangle 154"/>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61" name="Text Box 155"/>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1</a:t>
              </a:r>
            </a:p>
          </p:txBody>
        </p:sp>
      </p:grpSp>
      <p:grpSp>
        <p:nvGrpSpPr>
          <p:cNvPr id="22832" name="Group 156"/>
          <p:cNvGrpSpPr>
            <a:grpSpLocks/>
          </p:cNvGrpSpPr>
          <p:nvPr/>
        </p:nvGrpSpPr>
        <p:grpSpPr bwMode="auto">
          <a:xfrm>
            <a:off x="7270750" y="2981325"/>
            <a:ext cx="1168400" cy="1473200"/>
            <a:chOff x="4580" y="1878"/>
            <a:chExt cx="736" cy="928"/>
          </a:xfrm>
        </p:grpSpPr>
        <p:sp>
          <p:nvSpPr>
            <p:cNvPr id="62658" name="Rectangle 157"/>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59" name="Text Box 158"/>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22833" name="Group 159"/>
          <p:cNvGrpSpPr>
            <a:grpSpLocks/>
          </p:cNvGrpSpPr>
          <p:nvPr/>
        </p:nvGrpSpPr>
        <p:grpSpPr bwMode="auto">
          <a:xfrm>
            <a:off x="7270750" y="2981325"/>
            <a:ext cx="1168400" cy="1473200"/>
            <a:chOff x="4580" y="1878"/>
            <a:chExt cx="736" cy="928"/>
          </a:xfrm>
        </p:grpSpPr>
        <p:sp>
          <p:nvSpPr>
            <p:cNvPr id="62656" name="Rectangle 160"/>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57" name="Text Box 161"/>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9</a:t>
              </a:r>
            </a:p>
          </p:txBody>
        </p:sp>
      </p:grpSp>
      <p:grpSp>
        <p:nvGrpSpPr>
          <p:cNvPr id="22834" name="Group 162"/>
          <p:cNvGrpSpPr>
            <a:grpSpLocks/>
          </p:cNvGrpSpPr>
          <p:nvPr/>
        </p:nvGrpSpPr>
        <p:grpSpPr bwMode="auto">
          <a:xfrm>
            <a:off x="7270750" y="2981325"/>
            <a:ext cx="1168400" cy="1473200"/>
            <a:chOff x="4580" y="1878"/>
            <a:chExt cx="736" cy="928"/>
          </a:xfrm>
        </p:grpSpPr>
        <p:sp>
          <p:nvSpPr>
            <p:cNvPr id="62654" name="Rectangle 163"/>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55" name="Text Box 164"/>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8</a:t>
              </a:r>
            </a:p>
          </p:txBody>
        </p:sp>
      </p:grpSp>
      <p:grpSp>
        <p:nvGrpSpPr>
          <p:cNvPr id="22835" name="Group 165"/>
          <p:cNvGrpSpPr>
            <a:grpSpLocks/>
          </p:cNvGrpSpPr>
          <p:nvPr/>
        </p:nvGrpSpPr>
        <p:grpSpPr bwMode="auto">
          <a:xfrm>
            <a:off x="7270750" y="2981325"/>
            <a:ext cx="1168400" cy="1473200"/>
            <a:chOff x="4580" y="1878"/>
            <a:chExt cx="736" cy="928"/>
          </a:xfrm>
        </p:grpSpPr>
        <p:sp>
          <p:nvSpPr>
            <p:cNvPr id="62652" name="Rectangle 166"/>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53" name="Text Box 167"/>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7</a:t>
              </a:r>
            </a:p>
          </p:txBody>
        </p:sp>
      </p:grpSp>
      <p:grpSp>
        <p:nvGrpSpPr>
          <p:cNvPr id="22836" name="Group 168"/>
          <p:cNvGrpSpPr>
            <a:grpSpLocks/>
          </p:cNvGrpSpPr>
          <p:nvPr/>
        </p:nvGrpSpPr>
        <p:grpSpPr bwMode="auto">
          <a:xfrm>
            <a:off x="7270750" y="2981325"/>
            <a:ext cx="1168400" cy="1473200"/>
            <a:chOff x="4580" y="1878"/>
            <a:chExt cx="736" cy="928"/>
          </a:xfrm>
        </p:grpSpPr>
        <p:sp>
          <p:nvSpPr>
            <p:cNvPr id="62650" name="Rectangle 169"/>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51" name="Text Box 170"/>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6</a:t>
              </a:r>
            </a:p>
          </p:txBody>
        </p:sp>
      </p:grpSp>
      <p:grpSp>
        <p:nvGrpSpPr>
          <p:cNvPr id="22837" name="Group 171"/>
          <p:cNvGrpSpPr>
            <a:grpSpLocks/>
          </p:cNvGrpSpPr>
          <p:nvPr/>
        </p:nvGrpSpPr>
        <p:grpSpPr bwMode="auto">
          <a:xfrm>
            <a:off x="7270750" y="2981325"/>
            <a:ext cx="1168400" cy="1473200"/>
            <a:chOff x="4580" y="1878"/>
            <a:chExt cx="736" cy="928"/>
          </a:xfrm>
        </p:grpSpPr>
        <p:sp>
          <p:nvSpPr>
            <p:cNvPr id="62648" name="Rectangle 172"/>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49" name="Text Box 173"/>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5</a:t>
              </a:r>
            </a:p>
          </p:txBody>
        </p:sp>
      </p:grpSp>
      <p:grpSp>
        <p:nvGrpSpPr>
          <p:cNvPr id="22838" name="Group 174"/>
          <p:cNvGrpSpPr>
            <a:grpSpLocks/>
          </p:cNvGrpSpPr>
          <p:nvPr/>
        </p:nvGrpSpPr>
        <p:grpSpPr bwMode="auto">
          <a:xfrm>
            <a:off x="7270750" y="2981325"/>
            <a:ext cx="1168400" cy="1473200"/>
            <a:chOff x="4580" y="1878"/>
            <a:chExt cx="736" cy="928"/>
          </a:xfrm>
        </p:grpSpPr>
        <p:sp>
          <p:nvSpPr>
            <p:cNvPr id="62646" name="Rectangle 175"/>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47" name="Text Box 176"/>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4</a:t>
              </a:r>
            </a:p>
          </p:txBody>
        </p:sp>
      </p:grpSp>
      <p:grpSp>
        <p:nvGrpSpPr>
          <p:cNvPr id="22839" name="Group 177"/>
          <p:cNvGrpSpPr>
            <a:grpSpLocks/>
          </p:cNvGrpSpPr>
          <p:nvPr/>
        </p:nvGrpSpPr>
        <p:grpSpPr bwMode="auto">
          <a:xfrm>
            <a:off x="7270750" y="2981325"/>
            <a:ext cx="1168400" cy="1473200"/>
            <a:chOff x="4580" y="1878"/>
            <a:chExt cx="736" cy="928"/>
          </a:xfrm>
        </p:grpSpPr>
        <p:sp>
          <p:nvSpPr>
            <p:cNvPr id="62644" name="Rectangle 178"/>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45" name="Text Box 179"/>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3</a:t>
              </a:r>
            </a:p>
          </p:txBody>
        </p:sp>
      </p:grpSp>
      <p:grpSp>
        <p:nvGrpSpPr>
          <p:cNvPr id="22840" name="Group 180"/>
          <p:cNvGrpSpPr>
            <a:grpSpLocks/>
          </p:cNvGrpSpPr>
          <p:nvPr/>
        </p:nvGrpSpPr>
        <p:grpSpPr bwMode="auto">
          <a:xfrm>
            <a:off x="7270750" y="2981325"/>
            <a:ext cx="1168400" cy="1473200"/>
            <a:chOff x="4580" y="1878"/>
            <a:chExt cx="736" cy="928"/>
          </a:xfrm>
        </p:grpSpPr>
        <p:sp>
          <p:nvSpPr>
            <p:cNvPr id="62642" name="Rectangle 181"/>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43" name="Text Box 182"/>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2</a:t>
              </a:r>
            </a:p>
          </p:txBody>
        </p:sp>
      </p:grpSp>
      <p:grpSp>
        <p:nvGrpSpPr>
          <p:cNvPr id="22841" name="Group 183"/>
          <p:cNvGrpSpPr>
            <a:grpSpLocks/>
          </p:cNvGrpSpPr>
          <p:nvPr/>
        </p:nvGrpSpPr>
        <p:grpSpPr bwMode="auto">
          <a:xfrm>
            <a:off x="7270750" y="2981325"/>
            <a:ext cx="1168400" cy="1473200"/>
            <a:chOff x="4580" y="1878"/>
            <a:chExt cx="736" cy="928"/>
          </a:xfrm>
        </p:grpSpPr>
        <p:sp>
          <p:nvSpPr>
            <p:cNvPr id="62640" name="Rectangle 184"/>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41" name="Text Box 185"/>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1</a:t>
              </a:r>
            </a:p>
          </p:txBody>
        </p:sp>
      </p:grpSp>
      <p:grpSp>
        <p:nvGrpSpPr>
          <p:cNvPr id="22842" name="Group 186"/>
          <p:cNvGrpSpPr>
            <a:grpSpLocks/>
          </p:cNvGrpSpPr>
          <p:nvPr/>
        </p:nvGrpSpPr>
        <p:grpSpPr bwMode="auto">
          <a:xfrm>
            <a:off x="7270750" y="2981325"/>
            <a:ext cx="1168400" cy="1473200"/>
            <a:chOff x="4580" y="1878"/>
            <a:chExt cx="736" cy="928"/>
          </a:xfrm>
        </p:grpSpPr>
        <p:sp>
          <p:nvSpPr>
            <p:cNvPr id="62638" name="Rectangle 187"/>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39" name="Text Box 188"/>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22843" name="Group 189"/>
          <p:cNvGrpSpPr>
            <a:grpSpLocks/>
          </p:cNvGrpSpPr>
          <p:nvPr/>
        </p:nvGrpSpPr>
        <p:grpSpPr bwMode="auto">
          <a:xfrm>
            <a:off x="6030913" y="2981325"/>
            <a:ext cx="1168400" cy="1473200"/>
            <a:chOff x="4580" y="1878"/>
            <a:chExt cx="736" cy="928"/>
          </a:xfrm>
        </p:grpSpPr>
        <p:sp>
          <p:nvSpPr>
            <p:cNvPr id="62636" name="Rectangle 190"/>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37" name="Text Box 191"/>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2</a:t>
              </a:r>
            </a:p>
          </p:txBody>
        </p:sp>
      </p:grpSp>
      <p:grpSp>
        <p:nvGrpSpPr>
          <p:cNvPr id="22844" name="Group 192"/>
          <p:cNvGrpSpPr>
            <a:grpSpLocks/>
          </p:cNvGrpSpPr>
          <p:nvPr/>
        </p:nvGrpSpPr>
        <p:grpSpPr bwMode="auto">
          <a:xfrm>
            <a:off x="6030913" y="2981325"/>
            <a:ext cx="1168400" cy="1473200"/>
            <a:chOff x="4580" y="1878"/>
            <a:chExt cx="736" cy="928"/>
          </a:xfrm>
        </p:grpSpPr>
        <p:sp>
          <p:nvSpPr>
            <p:cNvPr id="62634" name="Rectangle 193"/>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35" name="Text Box 194"/>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1</a:t>
              </a:r>
            </a:p>
          </p:txBody>
        </p:sp>
      </p:grpSp>
      <p:grpSp>
        <p:nvGrpSpPr>
          <p:cNvPr id="22845" name="Group 195"/>
          <p:cNvGrpSpPr>
            <a:grpSpLocks/>
          </p:cNvGrpSpPr>
          <p:nvPr/>
        </p:nvGrpSpPr>
        <p:grpSpPr bwMode="auto">
          <a:xfrm>
            <a:off x="7270750" y="2981325"/>
            <a:ext cx="1168400" cy="1473200"/>
            <a:chOff x="4580" y="1878"/>
            <a:chExt cx="736" cy="928"/>
          </a:xfrm>
        </p:grpSpPr>
        <p:sp>
          <p:nvSpPr>
            <p:cNvPr id="62632" name="Rectangle 196"/>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33" name="Text Box 197"/>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9</a:t>
              </a:r>
            </a:p>
          </p:txBody>
        </p:sp>
      </p:grpSp>
      <p:grpSp>
        <p:nvGrpSpPr>
          <p:cNvPr id="22846" name="Group 198"/>
          <p:cNvGrpSpPr>
            <a:grpSpLocks/>
          </p:cNvGrpSpPr>
          <p:nvPr/>
        </p:nvGrpSpPr>
        <p:grpSpPr bwMode="auto">
          <a:xfrm>
            <a:off x="7270750" y="2981325"/>
            <a:ext cx="1168400" cy="1473200"/>
            <a:chOff x="4580" y="1878"/>
            <a:chExt cx="736" cy="928"/>
          </a:xfrm>
        </p:grpSpPr>
        <p:sp>
          <p:nvSpPr>
            <p:cNvPr id="62630" name="Rectangle 199"/>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31" name="Text Box 200"/>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8</a:t>
              </a:r>
            </a:p>
          </p:txBody>
        </p:sp>
      </p:grpSp>
      <p:grpSp>
        <p:nvGrpSpPr>
          <p:cNvPr id="22847" name="Group 201"/>
          <p:cNvGrpSpPr>
            <a:grpSpLocks/>
          </p:cNvGrpSpPr>
          <p:nvPr/>
        </p:nvGrpSpPr>
        <p:grpSpPr bwMode="auto">
          <a:xfrm>
            <a:off x="7270750" y="2981325"/>
            <a:ext cx="1168400" cy="1473200"/>
            <a:chOff x="4580" y="1878"/>
            <a:chExt cx="736" cy="928"/>
          </a:xfrm>
        </p:grpSpPr>
        <p:sp>
          <p:nvSpPr>
            <p:cNvPr id="62628" name="Rectangle 202"/>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29" name="Text Box 203"/>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7</a:t>
              </a:r>
            </a:p>
          </p:txBody>
        </p:sp>
      </p:grpSp>
      <p:grpSp>
        <p:nvGrpSpPr>
          <p:cNvPr id="59648" name="Group 204"/>
          <p:cNvGrpSpPr>
            <a:grpSpLocks/>
          </p:cNvGrpSpPr>
          <p:nvPr/>
        </p:nvGrpSpPr>
        <p:grpSpPr bwMode="auto">
          <a:xfrm>
            <a:off x="7270750" y="2981325"/>
            <a:ext cx="1168400" cy="1473200"/>
            <a:chOff x="4580" y="1878"/>
            <a:chExt cx="736" cy="928"/>
          </a:xfrm>
        </p:grpSpPr>
        <p:sp>
          <p:nvSpPr>
            <p:cNvPr id="62626" name="Rectangle 205"/>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27" name="Text Box 206"/>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6</a:t>
              </a:r>
            </a:p>
          </p:txBody>
        </p:sp>
      </p:grpSp>
      <p:grpSp>
        <p:nvGrpSpPr>
          <p:cNvPr id="59649" name="Group 207"/>
          <p:cNvGrpSpPr>
            <a:grpSpLocks/>
          </p:cNvGrpSpPr>
          <p:nvPr/>
        </p:nvGrpSpPr>
        <p:grpSpPr bwMode="auto">
          <a:xfrm>
            <a:off x="7270750" y="2981325"/>
            <a:ext cx="1168400" cy="1473200"/>
            <a:chOff x="4580" y="1878"/>
            <a:chExt cx="736" cy="928"/>
          </a:xfrm>
        </p:grpSpPr>
        <p:sp>
          <p:nvSpPr>
            <p:cNvPr id="62624" name="Rectangle 208"/>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25" name="Text Box 209"/>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5</a:t>
              </a:r>
            </a:p>
          </p:txBody>
        </p:sp>
      </p:grpSp>
      <p:grpSp>
        <p:nvGrpSpPr>
          <p:cNvPr id="59651" name="Group 210"/>
          <p:cNvGrpSpPr>
            <a:grpSpLocks/>
          </p:cNvGrpSpPr>
          <p:nvPr/>
        </p:nvGrpSpPr>
        <p:grpSpPr bwMode="auto">
          <a:xfrm>
            <a:off x="7270750" y="2981325"/>
            <a:ext cx="1168400" cy="1473200"/>
            <a:chOff x="4580" y="1878"/>
            <a:chExt cx="736" cy="928"/>
          </a:xfrm>
        </p:grpSpPr>
        <p:sp>
          <p:nvSpPr>
            <p:cNvPr id="62622" name="Rectangle 211"/>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23" name="Text Box 212"/>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4</a:t>
              </a:r>
            </a:p>
          </p:txBody>
        </p:sp>
      </p:grpSp>
      <p:grpSp>
        <p:nvGrpSpPr>
          <p:cNvPr id="59652" name="Group 213"/>
          <p:cNvGrpSpPr>
            <a:grpSpLocks/>
          </p:cNvGrpSpPr>
          <p:nvPr/>
        </p:nvGrpSpPr>
        <p:grpSpPr bwMode="auto">
          <a:xfrm>
            <a:off x="7270750" y="2981325"/>
            <a:ext cx="1168400" cy="1473200"/>
            <a:chOff x="4580" y="1878"/>
            <a:chExt cx="736" cy="928"/>
          </a:xfrm>
        </p:grpSpPr>
        <p:sp>
          <p:nvSpPr>
            <p:cNvPr id="62620" name="Rectangle 214"/>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21" name="Text Box 215"/>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3</a:t>
              </a:r>
            </a:p>
          </p:txBody>
        </p:sp>
      </p:grpSp>
      <p:grpSp>
        <p:nvGrpSpPr>
          <p:cNvPr id="59653" name="Group 216"/>
          <p:cNvGrpSpPr>
            <a:grpSpLocks/>
          </p:cNvGrpSpPr>
          <p:nvPr/>
        </p:nvGrpSpPr>
        <p:grpSpPr bwMode="auto">
          <a:xfrm>
            <a:off x="7270750" y="2981325"/>
            <a:ext cx="1168400" cy="1473200"/>
            <a:chOff x="4580" y="1878"/>
            <a:chExt cx="736" cy="928"/>
          </a:xfrm>
        </p:grpSpPr>
        <p:sp>
          <p:nvSpPr>
            <p:cNvPr id="62618" name="Rectangle 217"/>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19" name="Text Box 218"/>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2</a:t>
              </a:r>
            </a:p>
          </p:txBody>
        </p:sp>
      </p:grpSp>
      <p:grpSp>
        <p:nvGrpSpPr>
          <p:cNvPr id="59654" name="Group 219"/>
          <p:cNvGrpSpPr>
            <a:grpSpLocks/>
          </p:cNvGrpSpPr>
          <p:nvPr/>
        </p:nvGrpSpPr>
        <p:grpSpPr bwMode="auto">
          <a:xfrm>
            <a:off x="7270750" y="2981325"/>
            <a:ext cx="1168400" cy="1473200"/>
            <a:chOff x="4580" y="1878"/>
            <a:chExt cx="736" cy="928"/>
          </a:xfrm>
        </p:grpSpPr>
        <p:sp>
          <p:nvSpPr>
            <p:cNvPr id="62616" name="Rectangle 220"/>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17" name="Text Box 221"/>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1</a:t>
              </a:r>
            </a:p>
          </p:txBody>
        </p:sp>
      </p:grpSp>
      <p:grpSp>
        <p:nvGrpSpPr>
          <p:cNvPr id="59657" name="Group 222"/>
          <p:cNvGrpSpPr>
            <a:grpSpLocks/>
          </p:cNvGrpSpPr>
          <p:nvPr/>
        </p:nvGrpSpPr>
        <p:grpSpPr bwMode="auto">
          <a:xfrm>
            <a:off x="7270750" y="2981325"/>
            <a:ext cx="1168400" cy="1473200"/>
            <a:chOff x="4580" y="1878"/>
            <a:chExt cx="736" cy="928"/>
          </a:xfrm>
        </p:grpSpPr>
        <p:sp>
          <p:nvSpPr>
            <p:cNvPr id="62614" name="Rectangle 223"/>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15" name="Text Box 224"/>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59658" name="Group 225"/>
          <p:cNvGrpSpPr>
            <a:grpSpLocks/>
          </p:cNvGrpSpPr>
          <p:nvPr/>
        </p:nvGrpSpPr>
        <p:grpSpPr bwMode="auto">
          <a:xfrm>
            <a:off x="7270750" y="2981325"/>
            <a:ext cx="1168400" cy="1473200"/>
            <a:chOff x="4580" y="1878"/>
            <a:chExt cx="736" cy="928"/>
          </a:xfrm>
        </p:grpSpPr>
        <p:sp>
          <p:nvSpPr>
            <p:cNvPr id="62612" name="Rectangle 226"/>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13" name="Text Box 227"/>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9</a:t>
              </a:r>
            </a:p>
          </p:txBody>
        </p:sp>
      </p:grpSp>
      <p:grpSp>
        <p:nvGrpSpPr>
          <p:cNvPr id="59659" name="Group 228"/>
          <p:cNvGrpSpPr>
            <a:grpSpLocks/>
          </p:cNvGrpSpPr>
          <p:nvPr/>
        </p:nvGrpSpPr>
        <p:grpSpPr bwMode="auto">
          <a:xfrm>
            <a:off x="7270750" y="2981325"/>
            <a:ext cx="1168400" cy="1473200"/>
            <a:chOff x="4580" y="1878"/>
            <a:chExt cx="736" cy="928"/>
          </a:xfrm>
        </p:grpSpPr>
        <p:sp>
          <p:nvSpPr>
            <p:cNvPr id="62610" name="Rectangle 229"/>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11" name="Text Box 230"/>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8</a:t>
              </a:r>
            </a:p>
          </p:txBody>
        </p:sp>
      </p:grpSp>
      <p:grpSp>
        <p:nvGrpSpPr>
          <p:cNvPr id="59660" name="Group 231"/>
          <p:cNvGrpSpPr>
            <a:grpSpLocks/>
          </p:cNvGrpSpPr>
          <p:nvPr/>
        </p:nvGrpSpPr>
        <p:grpSpPr bwMode="auto">
          <a:xfrm>
            <a:off x="7270750" y="2981325"/>
            <a:ext cx="1168400" cy="1473200"/>
            <a:chOff x="4580" y="1878"/>
            <a:chExt cx="736" cy="928"/>
          </a:xfrm>
        </p:grpSpPr>
        <p:sp>
          <p:nvSpPr>
            <p:cNvPr id="62608" name="Rectangle 232"/>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09" name="Text Box 233"/>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7</a:t>
              </a:r>
            </a:p>
          </p:txBody>
        </p:sp>
      </p:grpSp>
      <p:grpSp>
        <p:nvGrpSpPr>
          <p:cNvPr id="59661" name="Group 234"/>
          <p:cNvGrpSpPr>
            <a:grpSpLocks/>
          </p:cNvGrpSpPr>
          <p:nvPr/>
        </p:nvGrpSpPr>
        <p:grpSpPr bwMode="auto">
          <a:xfrm>
            <a:off x="7270750" y="2981325"/>
            <a:ext cx="1168400" cy="1473200"/>
            <a:chOff x="4580" y="1878"/>
            <a:chExt cx="736" cy="928"/>
          </a:xfrm>
        </p:grpSpPr>
        <p:sp>
          <p:nvSpPr>
            <p:cNvPr id="62606" name="Rectangle 235"/>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07" name="Text Box 236"/>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6</a:t>
              </a:r>
            </a:p>
          </p:txBody>
        </p:sp>
      </p:grpSp>
      <p:grpSp>
        <p:nvGrpSpPr>
          <p:cNvPr id="59662" name="Group 237"/>
          <p:cNvGrpSpPr>
            <a:grpSpLocks/>
          </p:cNvGrpSpPr>
          <p:nvPr/>
        </p:nvGrpSpPr>
        <p:grpSpPr bwMode="auto">
          <a:xfrm>
            <a:off x="7270750" y="2981325"/>
            <a:ext cx="1168400" cy="1473200"/>
            <a:chOff x="4580" y="1878"/>
            <a:chExt cx="736" cy="928"/>
          </a:xfrm>
        </p:grpSpPr>
        <p:sp>
          <p:nvSpPr>
            <p:cNvPr id="62604" name="Rectangle 238"/>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05" name="Text Box 239"/>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5</a:t>
              </a:r>
            </a:p>
          </p:txBody>
        </p:sp>
      </p:grpSp>
      <p:grpSp>
        <p:nvGrpSpPr>
          <p:cNvPr id="59663" name="Group 240"/>
          <p:cNvGrpSpPr>
            <a:grpSpLocks/>
          </p:cNvGrpSpPr>
          <p:nvPr/>
        </p:nvGrpSpPr>
        <p:grpSpPr bwMode="auto">
          <a:xfrm>
            <a:off x="7270750" y="2981325"/>
            <a:ext cx="1168400" cy="1473200"/>
            <a:chOff x="4580" y="1878"/>
            <a:chExt cx="736" cy="928"/>
          </a:xfrm>
        </p:grpSpPr>
        <p:sp>
          <p:nvSpPr>
            <p:cNvPr id="62602" name="Rectangle 241"/>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03" name="Text Box 242"/>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4</a:t>
              </a:r>
            </a:p>
          </p:txBody>
        </p:sp>
      </p:grpSp>
      <p:grpSp>
        <p:nvGrpSpPr>
          <p:cNvPr id="59664" name="Group 243"/>
          <p:cNvGrpSpPr>
            <a:grpSpLocks/>
          </p:cNvGrpSpPr>
          <p:nvPr/>
        </p:nvGrpSpPr>
        <p:grpSpPr bwMode="auto">
          <a:xfrm>
            <a:off x="7270750" y="2981325"/>
            <a:ext cx="1168400" cy="1473200"/>
            <a:chOff x="4580" y="1878"/>
            <a:chExt cx="736" cy="928"/>
          </a:xfrm>
        </p:grpSpPr>
        <p:sp>
          <p:nvSpPr>
            <p:cNvPr id="62600" name="Rectangle 244"/>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601" name="Text Box 245"/>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3</a:t>
              </a:r>
            </a:p>
          </p:txBody>
        </p:sp>
      </p:grpSp>
      <p:grpSp>
        <p:nvGrpSpPr>
          <p:cNvPr id="59665" name="Group 246"/>
          <p:cNvGrpSpPr>
            <a:grpSpLocks/>
          </p:cNvGrpSpPr>
          <p:nvPr/>
        </p:nvGrpSpPr>
        <p:grpSpPr bwMode="auto">
          <a:xfrm>
            <a:off x="7270750" y="2981325"/>
            <a:ext cx="1168400" cy="1473200"/>
            <a:chOff x="4580" y="1878"/>
            <a:chExt cx="736" cy="928"/>
          </a:xfrm>
        </p:grpSpPr>
        <p:sp>
          <p:nvSpPr>
            <p:cNvPr id="62598" name="Rectangle 247"/>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599" name="Text Box 248"/>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2</a:t>
              </a:r>
            </a:p>
          </p:txBody>
        </p:sp>
      </p:grpSp>
      <p:grpSp>
        <p:nvGrpSpPr>
          <p:cNvPr id="59666" name="Group 249"/>
          <p:cNvGrpSpPr>
            <a:grpSpLocks/>
          </p:cNvGrpSpPr>
          <p:nvPr/>
        </p:nvGrpSpPr>
        <p:grpSpPr bwMode="auto">
          <a:xfrm>
            <a:off x="7270750" y="2981325"/>
            <a:ext cx="1168400" cy="1473200"/>
            <a:chOff x="4580" y="1878"/>
            <a:chExt cx="736" cy="928"/>
          </a:xfrm>
        </p:grpSpPr>
        <p:sp>
          <p:nvSpPr>
            <p:cNvPr id="62596" name="Rectangle 250"/>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597" name="Text Box 251"/>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1</a:t>
              </a:r>
            </a:p>
          </p:txBody>
        </p:sp>
      </p:grpSp>
      <p:grpSp>
        <p:nvGrpSpPr>
          <p:cNvPr id="59667" name="Group 252"/>
          <p:cNvGrpSpPr>
            <a:grpSpLocks/>
          </p:cNvGrpSpPr>
          <p:nvPr/>
        </p:nvGrpSpPr>
        <p:grpSpPr bwMode="auto">
          <a:xfrm>
            <a:off x="7270750" y="2981325"/>
            <a:ext cx="1168400" cy="1473200"/>
            <a:chOff x="4580" y="1878"/>
            <a:chExt cx="736" cy="928"/>
          </a:xfrm>
        </p:grpSpPr>
        <p:sp>
          <p:nvSpPr>
            <p:cNvPr id="62594" name="Rectangle 253"/>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595" name="Text Box 254"/>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grpSp>
        <p:nvGrpSpPr>
          <p:cNvPr id="59668" name="Group 255"/>
          <p:cNvGrpSpPr>
            <a:grpSpLocks/>
          </p:cNvGrpSpPr>
          <p:nvPr/>
        </p:nvGrpSpPr>
        <p:grpSpPr bwMode="auto">
          <a:xfrm>
            <a:off x="6030913" y="2981325"/>
            <a:ext cx="1168400" cy="1473200"/>
            <a:chOff x="4580" y="1878"/>
            <a:chExt cx="736" cy="928"/>
          </a:xfrm>
        </p:grpSpPr>
        <p:sp>
          <p:nvSpPr>
            <p:cNvPr id="62592" name="Rectangle 256"/>
            <p:cNvSpPr>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593" name="Text Box 257"/>
            <p:cNvSpPr txBox="1">
              <a:spLocks noChangeArrowheads="1"/>
            </p:cNvSpPr>
            <p:nvPr/>
          </p:nvSpPr>
          <p:spPr bwMode="auto">
            <a:xfrm>
              <a:off x="4580" y="1878"/>
              <a:ext cx="736"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14000" dirty="0">
                  <a:solidFill>
                    <a:srgbClr val="000000"/>
                  </a:solidFill>
                  <a:latin typeface="Arial Narrow" pitchFamily="34" charset="0"/>
                </a:rPr>
                <a:t>0</a:t>
              </a:r>
            </a:p>
          </p:txBody>
        </p:sp>
      </p:grpSp>
      <p:sp>
        <p:nvSpPr>
          <p:cNvPr id="59650" name="Freeform 258"/>
          <p:cNvSpPr>
            <a:spLocks noEditPoints="1"/>
          </p:cNvSpPr>
          <p:nvPr/>
        </p:nvSpPr>
        <p:spPr bwMode="auto">
          <a:xfrm>
            <a:off x="447675" y="2051050"/>
            <a:ext cx="8248650" cy="3205163"/>
          </a:xfrm>
          <a:custGeom>
            <a:avLst/>
            <a:gdLst/>
            <a:ahLst/>
            <a:cxnLst>
              <a:cxn ang="0">
                <a:pos x="5758" y="0"/>
              </a:cxn>
              <a:cxn ang="0">
                <a:pos x="161" y="0"/>
              </a:cxn>
              <a:cxn ang="0">
                <a:pos x="0" y="161"/>
              </a:cxn>
              <a:cxn ang="0">
                <a:pos x="0" y="2138"/>
              </a:cxn>
              <a:cxn ang="0">
                <a:pos x="161" y="2300"/>
              </a:cxn>
              <a:cxn ang="0">
                <a:pos x="5758" y="2300"/>
              </a:cxn>
              <a:cxn ang="0">
                <a:pos x="5920" y="2138"/>
              </a:cxn>
              <a:cxn ang="0">
                <a:pos x="5920" y="161"/>
              </a:cxn>
              <a:cxn ang="0">
                <a:pos x="5758" y="0"/>
              </a:cxn>
              <a:cxn ang="0">
                <a:pos x="1022" y="1883"/>
              </a:cxn>
              <a:cxn ang="0">
                <a:pos x="184" y="1883"/>
              </a:cxn>
              <a:cxn ang="0">
                <a:pos x="184" y="510"/>
              </a:cxn>
              <a:cxn ang="0">
                <a:pos x="1022" y="510"/>
              </a:cxn>
              <a:cxn ang="0">
                <a:pos x="1022" y="1883"/>
              </a:cxn>
              <a:cxn ang="0">
                <a:pos x="1912" y="1885"/>
              </a:cxn>
              <a:cxn ang="0">
                <a:pos x="1073" y="1885"/>
              </a:cxn>
              <a:cxn ang="0">
                <a:pos x="1073" y="513"/>
              </a:cxn>
              <a:cxn ang="0">
                <a:pos x="1912" y="513"/>
              </a:cxn>
              <a:cxn ang="0">
                <a:pos x="1912" y="1885"/>
              </a:cxn>
              <a:cxn ang="0">
                <a:pos x="2935" y="1883"/>
              </a:cxn>
              <a:cxn ang="0">
                <a:pos x="2097" y="1883"/>
              </a:cxn>
              <a:cxn ang="0">
                <a:pos x="2097" y="510"/>
              </a:cxn>
              <a:cxn ang="0">
                <a:pos x="2935" y="510"/>
              </a:cxn>
              <a:cxn ang="0">
                <a:pos x="2935" y="1883"/>
              </a:cxn>
              <a:cxn ang="0">
                <a:pos x="3824" y="1885"/>
              </a:cxn>
              <a:cxn ang="0">
                <a:pos x="2985" y="1885"/>
              </a:cxn>
              <a:cxn ang="0">
                <a:pos x="2985" y="513"/>
              </a:cxn>
              <a:cxn ang="0">
                <a:pos x="3824" y="513"/>
              </a:cxn>
              <a:cxn ang="0">
                <a:pos x="3824" y="1885"/>
              </a:cxn>
              <a:cxn ang="0">
                <a:pos x="4846" y="1883"/>
              </a:cxn>
              <a:cxn ang="0">
                <a:pos x="4007" y="1883"/>
              </a:cxn>
              <a:cxn ang="0">
                <a:pos x="4007" y="510"/>
              </a:cxn>
              <a:cxn ang="0">
                <a:pos x="4846" y="510"/>
              </a:cxn>
              <a:cxn ang="0">
                <a:pos x="4846" y="1883"/>
              </a:cxn>
              <a:cxn ang="0">
                <a:pos x="5735" y="1885"/>
              </a:cxn>
              <a:cxn ang="0">
                <a:pos x="4897" y="1885"/>
              </a:cxn>
              <a:cxn ang="0">
                <a:pos x="4897" y="513"/>
              </a:cxn>
              <a:cxn ang="0">
                <a:pos x="5735" y="513"/>
              </a:cxn>
              <a:cxn ang="0">
                <a:pos x="5735" y="1885"/>
              </a:cxn>
            </a:cxnLst>
            <a:rect l="0" t="0" r="r" b="b"/>
            <a:pathLst>
              <a:path w="5920" h="2300">
                <a:moveTo>
                  <a:pt x="5758" y="0"/>
                </a:moveTo>
                <a:cubicBezTo>
                  <a:pt x="161" y="0"/>
                  <a:pt x="161" y="0"/>
                  <a:pt x="161" y="0"/>
                </a:cubicBezTo>
                <a:cubicBezTo>
                  <a:pt x="72" y="0"/>
                  <a:pt x="0" y="72"/>
                  <a:pt x="0" y="161"/>
                </a:cubicBezTo>
                <a:cubicBezTo>
                  <a:pt x="0" y="2138"/>
                  <a:pt x="0" y="2138"/>
                  <a:pt x="0" y="2138"/>
                </a:cubicBezTo>
                <a:cubicBezTo>
                  <a:pt x="0" y="2227"/>
                  <a:pt x="72" y="2300"/>
                  <a:pt x="161" y="2300"/>
                </a:cubicBezTo>
                <a:cubicBezTo>
                  <a:pt x="5758" y="2300"/>
                  <a:pt x="5758" y="2300"/>
                  <a:pt x="5758" y="2300"/>
                </a:cubicBezTo>
                <a:cubicBezTo>
                  <a:pt x="5847" y="2300"/>
                  <a:pt x="5920" y="2227"/>
                  <a:pt x="5920" y="2138"/>
                </a:cubicBezTo>
                <a:cubicBezTo>
                  <a:pt x="5920" y="161"/>
                  <a:pt x="5920" y="161"/>
                  <a:pt x="5920" y="161"/>
                </a:cubicBezTo>
                <a:cubicBezTo>
                  <a:pt x="5920" y="72"/>
                  <a:pt x="5847" y="0"/>
                  <a:pt x="5758" y="0"/>
                </a:cubicBezTo>
                <a:close/>
                <a:moveTo>
                  <a:pt x="1022" y="1883"/>
                </a:moveTo>
                <a:cubicBezTo>
                  <a:pt x="184" y="1883"/>
                  <a:pt x="184" y="1883"/>
                  <a:pt x="184" y="1883"/>
                </a:cubicBezTo>
                <a:cubicBezTo>
                  <a:pt x="184" y="510"/>
                  <a:pt x="184" y="510"/>
                  <a:pt x="184" y="510"/>
                </a:cubicBezTo>
                <a:cubicBezTo>
                  <a:pt x="1022" y="510"/>
                  <a:pt x="1022" y="510"/>
                  <a:pt x="1022" y="510"/>
                </a:cubicBezTo>
                <a:lnTo>
                  <a:pt x="1022" y="1883"/>
                </a:lnTo>
                <a:close/>
                <a:moveTo>
                  <a:pt x="1912" y="1885"/>
                </a:moveTo>
                <a:cubicBezTo>
                  <a:pt x="1073" y="1885"/>
                  <a:pt x="1073" y="1885"/>
                  <a:pt x="1073" y="1885"/>
                </a:cubicBezTo>
                <a:cubicBezTo>
                  <a:pt x="1073" y="513"/>
                  <a:pt x="1073" y="513"/>
                  <a:pt x="1073" y="513"/>
                </a:cubicBezTo>
                <a:cubicBezTo>
                  <a:pt x="1912" y="513"/>
                  <a:pt x="1912" y="513"/>
                  <a:pt x="1912" y="513"/>
                </a:cubicBezTo>
                <a:lnTo>
                  <a:pt x="1912" y="1885"/>
                </a:lnTo>
                <a:close/>
                <a:moveTo>
                  <a:pt x="2935" y="1883"/>
                </a:moveTo>
                <a:cubicBezTo>
                  <a:pt x="2097" y="1883"/>
                  <a:pt x="2097" y="1883"/>
                  <a:pt x="2097" y="1883"/>
                </a:cubicBezTo>
                <a:cubicBezTo>
                  <a:pt x="2097" y="510"/>
                  <a:pt x="2097" y="510"/>
                  <a:pt x="2097" y="510"/>
                </a:cubicBezTo>
                <a:cubicBezTo>
                  <a:pt x="2935" y="510"/>
                  <a:pt x="2935" y="510"/>
                  <a:pt x="2935" y="510"/>
                </a:cubicBezTo>
                <a:lnTo>
                  <a:pt x="2935" y="1883"/>
                </a:lnTo>
                <a:close/>
                <a:moveTo>
                  <a:pt x="3824" y="1885"/>
                </a:moveTo>
                <a:cubicBezTo>
                  <a:pt x="2985" y="1885"/>
                  <a:pt x="2985" y="1885"/>
                  <a:pt x="2985" y="1885"/>
                </a:cubicBezTo>
                <a:cubicBezTo>
                  <a:pt x="2985" y="513"/>
                  <a:pt x="2985" y="513"/>
                  <a:pt x="2985" y="513"/>
                </a:cubicBezTo>
                <a:cubicBezTo>
                  <a:pt x="3824" y="513"/>
                  <a:pt x="3824" y="513"/>
                  <a:pt x="3824" y="513"/>
                </a:cubicBezTo>
                <a:lnTo>
                  <a:pt x="3824" y="1885"/>
                </a:lnTo>
                <a:close/>
                <a:moveTo>
                  <a:pt x="4846" y="1883"/>
                </a:moveTo>
                <a:cubicBezTo>
                  <a:pt x="4007" y="1883"/>
                  <a:pt x="4007" y="1883"/>
                  <a:pt x="4007" y="1883"/>
                </a:cubicBezTo>
                <a:cubicBezTo>
                  <a:pt x="4007" y="510"/>
                  <a:pt x="4007" y="510"/>
                  <a:pt x="4007" y="510"/>
                </a:cubicBezTo>
                <a:cubicBezTo>
                  <a:pt x="4846" y="510"/>
                  <a:pt x="4846" y="510"/>
                  <a:pt x="4846" y="510"/>
                </a:cubicBezTo>
                <a:lnTo>
                  <a:pt x="4846" y="1883"/>
                </a:lnTo>
                <a:close/>
                <a:moveTo>
                  <a:pt x="5735" y="1885"/>
                </a:moveTo>
                <a:cubicBezTo>
                  <a:pt x="4897" y="1885"/>
                  <a:pt x="4897" y="1885"/>
                  <a:pt x="4897" y="1885"/>
                </a:cubicBezTo>
                <a:cubicBezTo>
                  <a:pt x="4897" y="513"/>
                  <a:pt x="4897" y="513"/>
                  <a:pt x="4897" y="513"/>
                </a:cubicBezTo>
                <a:cubicBezTo>
                  <a:pt x="5735" y="513"/>
                  <a:pt x="5735" y="513"/>
                  <a:pt x="5735" y="513"/>
                </a:cubicBezTo>
                <a:lnTo>
                  <a:pt x="5735" y="1885"/>
                </a:lnTo>
                <a:close/>
              </a:path>
            </a:pathLst>
          </a:custGeom>
          <a:gradFill rotWithShape="1">
            <a:gsLst>
              <a:gs pos="0">
                <a:schemeClr val="tx2">
                  <a:gamma/>
                  <a:tint val="73725"/>
                  <a:invGamma/>
                </a:schemeClr>
              </a:gs>
              <a:gs pos="100000">
                <a:schemeClr val="tx2"/>
              </a:gs>
            </a:gsLst>
            <a:lin ang="2700000" scaled="1"/>
          </a:gradFill>
          <a:ln w="9525" cap="flat" cmpd="sng">
            <a:noFill/>
            <a:prstDash val="solid"/>
            <a:round/>
            <a:headEnd/>
            <a:tailEnd/>
          </a:ln>
          <a:effectLst/>
        </p:spPr>
        <p:txBody>
          <a:bodyPr wrap="none" lIns="91268" tIns="45639" rIns="91268" bIns="45639" anchor="ctr"/>
          <a:lstStyle/>
          <a:p>
            <a:pPr defTabSz="912807">
              <a:defRPr/>
            </a:pPr>
            <a:endParaRPr lang="en-US" dirty="0">
              <a:solidFill>
                <a:srgbClr val="000000"/>
              </a:solidFill>
              <a:latin typeface="+mn-lt"/>
              <a:cs typeface="+mn-cs"/>
            </a:endParaRPr>
          </a:p>
        </p:txBody>
      </p:sp>
      <p:sp>
        <p:nvSpPr>
          <p:cNvPr id="62557" name="Text Box 259"/>
          <p:cNvSpPr txBox="1">
            <a:spLocks noChangeArrowheads="1"/>
          </p:cNvSpPr>
          <p:nvPr/>
        </p:nvSpPr>
        <p:spPr bwMode="auto">
          <a:xfrm>
            <a:off x="1158875" y="4729163"/>
            <a:ext cx="1497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nchor="ct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US" sz="2400" dirty="0">
                <a:solidFill>
                  <a:srgbClr val="FFFFFF"/>
                </a:solidFill>
                <a:latin typeface="Arial" charset="0"/>
              </a:rPr>
              <a:t>Hours</a:t>
            </a:r>
            <a:endParaRPr lang="en-GB" sz="2400" dirty="0">
              <a:solidFill>
                <a:srgbClr val="FFFFFF"/>
              </a:solidFill>
              <a:latin typeface="Arial" charset="0"/>
            </a:endParaRPr>
          </a:p>
        </p:txBody>
      </p:sp>
      <p:sp>
        <p:nvSpPr>
          <p:cNvPr id="62558" name="Text Box 260"/>
          <p:cNvSpPr txBox="1">
            <a:spLocks noChangeArrowheads="1"/>
          </p:cNvSpPr>
          <p:nvPr/>
        </p:nvSpPr>
        <p:spPr bwMode="auto">
          <a:xfrm>
            <a:off x="3824288" y="4729163"/>
            <a:ext cx="14954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nchor="ct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US" sz="2400" dirty="0">
                <a:solidFill>
                  <a:srgbClr val="FFFFFF"/>
                </a:solidFill>
                <a:latin typeface="Arial" charset="0"/>
              </a:rPr>
              <a:t>Minutes</a:t>
            </a:r>
            <a:endParaRPr lang="en-GB" sz="2400" dirty="0">
              <a:solidFill>
                <a:srgbClr val="FFFFFF"/>
              </a:solidFill>
              <a:latin typeface="Arial" charset="0"/>
            </a:endParaRPr>
          </a:p>
        </p:txBody>
      </p:sp>
      <p:sp>
        <p:nvSpPr>
          <p:cNvPr id="62559" name="Text Box 261"/>
          <p:cNvSpPr txBox="1">
            <a:spLocks noChangeArrowheads="1"/>
          </p:cNvSpPr>
          <p:nvPr/>
        </p:nvSpPr>
        <p:spPr bwMode="auto">
          <a:xfrm>
            <a:off x="6486525" y="4729163"/>
            <a:ext cx="1497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nchor="ct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US" sz="2400" dirty="0">
                <a:solidFill>
                  <a:srgbClr val="FFFFFF"/>
                </a:solidFill>
                <a:latin typeface="Arial" charset="0"/>
              </a:rPr>
              <a:t>Seconds</a:t>
            </a:r>
            <a:endParaRPr lang="en-GB" sz="2400" dirty="0">
              <a:solidFill>
                <a:srgbClr val="FFFFFF"/>
              </a:solidFill>
              <a:latin typeface="Arial" charset="0"/>
            </a:endParaRPr>
          </a:p>
        </p:txBody>
      </p:sp>
      <p:sp>
        <p:nvSpPr>
          <p:cNvPr id="59655" name="AutoShape 263"/>
          <p:cNvSpPr>
            <a:spLocks noChangeArrowheads="1"/>
          </p:cNvSpPr>
          <p:nvPr/>
        </p:nvSpPr>
        <p:spPr bwMode="auto">
          <a:xfrm rot="16200000">
            <a:off x="-913606" y="3472656"/>
            <a:ext cx="3151188"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w="9525">
            <a:noFill/>
            <a:round/>
            <a:headEnd/>
            <a:tailEnd/>
          </a:ln>
          <a:effectLst/>
        </p:spPr>
        <p:txBody>
          <a:bodyPr wrap="none" lIns="91268" tIns="45639" rIns="91268" bIns="45639" anchor="ctr"/>
          <a:lstStyle/>
          <a:p>
            <a:pPr defTabSz="912807">
              <a:defRPr/>
            </a:pPr>
            <a:endParaRPr lang="en-US" dirty="0">
              <a:solidFill>
                <a:srgbClr val="000000"/>
              </a:solidFill>
              <a:latin typeface="+mn-lt"/>
              <a:cs typeface="+mn-cs"/>
            </a:endParaRPr>
          </a:p>
        </p:txBody>
      </p:sp>
      <p:sp>
        <p:nvSpPr>
          <p:cNvPr id="59656" name="AutoShape 264"/>
          <p:cNvSpPr>
            <a:spLocks noChangeArrowheads="1"/>
          </p:cNvSpPr>
          <p:nvPr/>
        </p:nvSpPr>
        <p:spPr bwMode="auto">
          <a:xfrm>
            <a:off x="473075" y="2085975"/>
            <a:ext cx="8197850"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w="9525">
            <a:noFill/>
            <a:round/>
            <a:headEnd/>
            <a:tailEnd/>
          </a:ln>
          <a:effectLst/>
        </p:spPr>
        <p:txBody>
          <a:bodyPr wrap="none" lIns="91268" tIns="45639" rIns="91268" bIns="45639" anchor="ctr"/>
          <a:lstStyle/>
          <a:p>
            <a:pPr defTabSz="912807">
              <a:defRPr/>
            </a:pPr>
            <a:endParaRPr lang="en-US" dirty="0">
              <a:solidFill>
                <a:srgbClr val="000000"/>
              </a:solidFill>
              <a:latin typeface="+mn-lt"/>
              <a:cs typeface="+mn-cs"/>
            </a:endParaRPr>
          </a:p>
        </p:txBody>
      </p:sp>
      <p:grpSp>
        <p:nvGrpSpPr>
          <p:cNvPr id="62562" name="Group 265"/>
          <p:cNvGrpSpPr>
            <a:grpSpLocks/>
          </p:cNvGrpSpPr>
          <p:nvPr/>
        </p:nvGrpSpPr>
        <p:grpSpPr bwMode="auto">
          <a:xfrm>
            <a:off x="3162300" y="3373438"/>
            <a:ext cx="120650" cy="693737"/>
            <a:chOff x="1939" y="2444"/>
            <a:chExt cx="81" cy="463"/>
          </a:xfrm>
        </p:grpSpPr>
        <p:sp>
          <p:nvSpPr>
            <p:cNvPr id="62590" name="Rectangle 266"/>
            <p:cNvSpPr>
              <a:spLocks noChangeArrowheads="1"/>
            </p:cNvSpPr>
            <p:nvPr/>
          </p:nvSpPr>
          <p:spPr bwMode="auto">
            <a:xfrm>
              <a:off x="1941" y="2828"/>
              <a:ext cx="79" cy="79"/>
            </a:xfrm>
            <a:prstGeom prst="rect">
              <a:avLst/>
            </a:prstGeom>
            <a:gradFill rotWithShape="1">
              <a:gsLst>
                <a:gs pos="0">
                  <a:srgbClr val="EAEAEA"/>
                </a:gs>
                <a:gs pos="100000">
                  <a:srgbClr val="CACACA"/>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591" name="Rectangle 267"/>
            <p:cNvSpPr>
              <a:spLocks noChangeArrowheads="1"/>
            </p:cNvSpPr>
            <p:nvPr/>
          </p:nvSpPr>
          <p:spPr bwMode="auto">
            <a:xfrm>
              <a:off x="1939" y="2444"/>
              <a:ext cx="79" cy="79"/>
            </a:xfrm>
            <a:prstGeom prst="rect">
              <a:avLst/>
            </a:prstGeom>
            <a:gradFill rotWithShape="1">
              <a:gsLst>
                <a:gs pos="0">
                  <a:srgbClr val="EAEAEA"/>
                </a:gs>
                <a:gs pos="100000">
                  <a:srgbClr val="CACACA"/>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grpSp>
      <p:grpSp>
        <p:nvGrpSpPr>
          <p:cNvPr id="62563" name="Group 268"/>
          <p:cNvGrpSpPr>
            <a:grpSpLocks/>
          </p:cNvGrpSpPr>
          <p:nvPr/>
        </p:nvGrpSpPr>
        <p:grpSpPr bwMode="auto">
          <a:xfrm>
            <a:off x="5843588" y="3373438"/>
            <a:ext cx="120650" cy="693737"/>
            <a:chOff x="1939" y="2444"/>
            <a:chExt cx="81" cy="463"/>
          </a:xfrm>
        </p:grpSpPr>
        <p:sp>
          <p:nvSpPr>
            <p:cNvPr id="62588" name="Rectangle 269"/>
            <p:cNvSpPr>
              <a:spLocks noChangeArrowheads="1"/>
            </p:cNvSpPr>
            <p:nvPr/>
          </p:nvSpPr>
          <p:spPr bwMode="auto">
            <a:xfrm>
              <a:off x="1941" y="2828"/>
              <a:ext cx="79" cy="79"/>
            </a:xfrm>
            <a:prstGeom prst="rect">
              <a:avLst/>
            </a:prstGeom>
            <a:gradFill rotWithShape="1">
              <a:gsLst>
                <a:gs pos="0">
                  <a:srgbClr val="EAEAEA"/>
                </a:gs>
                <a:gs pos="100000">
                  <a:srgbClr val="CACACA"/>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sp>
          <p:nvSpPr>
            <p:cNvPr id="62589" name="Rectangle 270"/>
            <p:cNvSpPr>
              <a:spLocks noChangeArrowheads="1"/>
            </p:cNvSpPr>
            <p:nvPr/>
          </p:nvSpPr>
          <p:spPr bwMode="auto">
            <a:xfrm>
              <a:off x="1939" y="2444"/>
              <a:ext cx="79" cy="79"/>
            </a:xfrm>
            <a:prstGeom prst="rect">
              <a:avLst/>
            </a:prstGeom>
            <a:gradFill rotWithShape="1">
              <a:gsLst>
                <a:gs pos="0">
                  <a:srgbClr val="EAEAEA"/>
                </a:gs>
                <a:gs pos="100000">
                  <a:srgbClr val="CACACA"/>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Arial" charset="0"/>
              </a:endParaRPr>
            </a:p>
          </p:txBody>
        </p:sp>
      </p:grpSp>
      <p:grpSp>
        <p:nvGrpSpPr>
          <p:cNvPr id="62564" name="Group 271"/>
          <p:cNvGrpSpPr>
            <a:grpSpLocks/>
          </p:cNvGrpSpPr>
          <p:nvPr/>
        </p:nvGrpSpPr>
        <p:grpSpPr bwMode="auto">
          <a:xfrm>
            <a:off x="706438" y="2768600"/>
            <a:ext cx="7731125" cy="1905000"/>
            <a:chOff x="445" y="1744"/>
            <a:chExt cx="4870" cy="1200"/>
          </a:xfrm>
        </p:grpSpPr>
        <p:grpSp>
          <p:nvGrpSpPr>
            <p:cNvPr id="62566" name="Group 272"/>
            <p:cNvGrpSpPr>
              <a:grpSpLocks/>
            </p:cNvGrpSpPr>
            <p:nvPr/>
          </p:nvGrpSpPr>
          <p:grpSpPr bwMode="auto">
            <a:xfrm>
              <a:off x="445" y="1744"/>
              <a:ext cx="734" cy="1200"/>
              <a:chOff x="448" y="1746"/>
              <a:chExt cx="724" cy="1188"/>
            </a:xfrm>
          </p:grpSpPr>
          <p:grpSp>
            <p:nvGrpSpPr>
              <p:cNvPr id="62584" name="Group 273"/>
              <p:cNvGrpSpPr>
                <a:grpSpLocks/>
              </p:cNvGrpSpPr>
              <p:nvPr/>
            </p:nvGrpSpPr>
            <p:grpSpPr bwMode="auto">
              <a:xfrm>
                <a:off x="454" y="1752"/>
                <a:ext cx="712" cy="1176"/>
                <a:chOff x="454" y="1752"/>
                <a:chExt cx="712" cy="1176"/>
              </a:xfrm>
            </p:grpSpPr>
            <p:sp>
              <p:nvSpPr>
                <p:cNvPr id="62586" name="Freeform 27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 name="T14" fmla="*/ 0 60000 65536"/>
                    <a:gd name="T15" fmla="*/ 0 60000 65536"/>
                    <a:gd name="T16" fmla="*/ 0 60000 65536"/>
                    <a:gd name="T17" fmla="*/ 0 60000 65536"/>
                    <a:gd name="T18" fmla="*/ 0 60000 65536"/>
                    <a:gd name="T19" fmla="*/ 0 60000 65536"/>
                    <a:gd name="T20" fmla="*/ 0 60000 65536"/>
                    <a:gd name="T21" fmla="*/ 0 w 16"/>
                    <a:gd name="T22" fmla="*/ 0 h 1172"/>
                    <a:gd name="T23" fmla="*/ 16 w 16"/>
                    <a:gd name="T24" fmla="*/ 1172 h 1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212121"/>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587" name="Freeform 275"/>
                <p:cNvSpPr>
                  <a:spLocks/>
                </p:cNvSpPr>
                <p:nvPr/>
              </p:nvSpPr>
              <p:spPr bwMode="auto">
                <a:xfrm>
                  <a:off x="458" y="2912"/>
                  <a:ext cx="708" cy="16"/>
                </a:xfrm>
                <a:custGeom>
                  <a:avLst/>
                  <a:gdLst>
                    <a:gd name="T0" fmla="*/ 42357 w 358"/>
                    <a:gd name="T1" fmla="*/ 128 h 8"/>
                    <a:gd name="T2" fmla="*/ 2816 w 358"/>
                    <a:gd name="T3" fmla="*/ 128 h 8"/>
                    <a:gd name="T4" fmla="*/ 965 w 358"/>
                    <a:gd name="T5" fmla="*/ 128 h 8"/>
                    <a:gd name="T6" fmla="*/ 0 w 358"/>
                    <a:gd name="T7" fmla="*/ 1024 h 8"/>
                    <a:gd name="T8" fmla="*/ 2816 w 358"/>
                    <a:gd name="T9" fmla="*/ 1024 h 8"/>
                    <a:gd name="T10" fmla="*/ 42357 w 358"/>
                    <a:gd name="T11" fmla="*/ 1024 h 8"/>
                    <a:gd name="T12" fmla="*/ 42357 w 358"/>
                    <a:gd name="T13" fmla="*/ 0 h 8"/>
                    <a:gd name="T14" fmla="*/ 42357 w 358"/>
                    <a:gd name="T15" fmla="*/ 128 h 8"/>
                    <a:gd name="T16" fmla="*/ 0 60000 65536"/>
                    <a:gd name="T17" fmla="*/ 0 60000 65536"/>
                    <a:gd name="T18" fmla="*/ 0 60000 65536"/>
                    <a:gd name="T19" fmla="*/ 0 60000 65536"/>
                    <a:gd name="T20" fmla="*/ 0 60000 65536"/>
                    <a:gd name="T21" fmla="*/ 0 60000 65536"/>
                    <a:gd name="T22" fmla="*/ 0 60000 65536"/>
                    <a:gd name="T23" fmla="*/ 0 60000 65536"/>
                    <a:gd name="T24" fmla="*/ 0 w 358"/>
                    <a:gd name="T25" fmla="*/ 0 h 8"/>
                    <a:gd name="T26" fmla="*/ 358 w 35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3E3E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2585" name="Freeform 276"/>
              <p:cNvSpPr>
                <a:spLocks noEditPoints="1"/>
              </p:cNvSpPr>
              <p:nvPr/>
            </p:nvSpPr>
            <p:spPr bwMode="auto">
              <a:xfrm>
                <a:off x="448" y="1746"/>
                <a:ext cx="724" cy="1188"/>
              </a:xfrm>
              <a:custGeom>
                <a:avLst/>
                <a:gdLst>
                  <a:gd name="T0" fmla="*/ 43381 w 366"/>
                  <a:gd name="T1" fmla="*/ 71452 h 600"/>
                  <a:gd name="T2" fmla="*/ 43381 w 366"/>
                  <a:gd name="T3" fmla="*/ 61711 h 600"/>
                  <a:gd name="T4" fmla="*/ 43381 w 366"/>
                  <a:gd name="T5" fmla="*/ 248 h 600"/>
                  <a:gd name="T6" fmla="*/ 43254 w 366"/>
                  <a:gd name="T7" fmla="*/ 0 h 600"/>
                  <a:gd name="T8" fmla="*/ 43254 w 366"/>
                  <a:gd name="T9" fmla="*/ 0 h 600"/>
                  <a:gd name="T10" fmla="*/ 3428 w 366"/>
                  <a:gd name="T11" fmla="*/ 0 h 600"/>
                  <a:gd name="T12" fmla="*/ 247 w 366"/>
                  <a:gd name="T13" fmla="*/ 0 h 600"/>
                  <a:gd name="T14" fmla="*/ 0 w 366"/>
                  <a:gd name="T15" fmla="*/ 125 h 600"/>
                  <a:gd name="T16" fmla="*/ 0 w 366"/>
                  <a:gd name="T17" fmla="*/ 248 h 600"/>
                  <a:gd name="T18" fmla="*/ 0 w 366"/>
                  <a:gd name="T19" fmla="*/ 61711 h 600"/>
                  <a:gd name="T20" fmla="*/ 0 w 366"/>
                  <a:gd name="T21" fmla="*/ 71452 h 600"/>
                  <a:gd name="T22" fmla="*/ 247 w 366"/>
                  <a:gd name="T23" fmla="*/ 71579 h 600"/>
                  <a:gd name="T24" fmla="*/ 247 w 366"/>
                  <a:gd name="T25" fmla="*/ 71579 h 600"/>
                  <a:gd name="T26" fmla="*/ 247 w 366"/>
                  <a:gd name="T27" fmla="*/ 71579 h 600"/>
                  <a:gd name="T28" fmla="*/ 3428 w 366"/>
                  <a:gd name="T29" fmla="*/ 71579 h 600"/>
                  <a:gd name="T30" fmla="*/ 43254 w 366"/>
                  <a:gd name="T31" fmla="*/ 71579 h 600"/>
                  <a:gd name="T32" fmla="*/ 43381 w 366"/>
                  <a:gd name="T33" fmla="*/ 71452 h 600"/>
                  <a:gd name="T34" fmla="*/ 43381 w 366"/>
                  <a:gd name="T35" fmla="*/ 71452 h 600"/>
                  <a:gd name="T36" fmla="*/ 364 w 366"/>
                  <a:gd name="T37" fmla="*/ 61711 h 600"/>
                  <a:gd name="T38" fmla="*/ 364 w 366"/>
                  <a:gd name="T39" fmla="*/ 372 h 600"/>
                  <a:gd name="T40" fmla="*/ 1331 w 366"/>
                  <a:gd name="T41" fmla="*/ 372 h 600"/>
                  <a:gd name="T42" fmla="*/ 1331 w 366"/>
                  <a:gd name="T43" fmla="*/ 61711 h 600"/>
                  <a:gd name="T44" fmla="*/ 1331 w 366"/>
                  <a:gd name="T45" fmla="*/ 70027 h 600"/>
                  <a:gd name="T46" fmla="*/ 364 w 366"/>
                  <a:gd name="T47" fmla="*/ 70963 h 600"/>
                  <a:gd name="T48" fmla="*/ 364 w 366"/>
                  <a:gd name="T49" fmla="*/ 61711 h 600"/>
                  <a:gd name="T50" fmla="*/ 43017 w 366"/>
                  <a:gd name="T51" fmla="*/ 71207 h 600"/>
                  <a:gd name="T52" fmla="*/ 3428 w 366"/>
                  <a:gd name="T53" fmla="*/ 71207 h 600"/>
                  <a:gd name="T54" fmla="*/ 611 w 366"/>
                  <a:gd name="T55" fmla="*/ 71207 h 600"/>
                  <a:gd name="T56" fmla="*/ 1549 w 366"/>
                  <a:gd name="T57" fmla="*/ 70391 h 600"/>
                  <a:gd name="T58" fmla="*/ 3428 w 366"/>
                  <a:gd name="T59" fmla="*/ 70391 h 600"/>
                  <a:gd name="T60" fmla="*/ 43017 w 366"/>
                  <a:gd name="T61" fmla="*/ 70391 h 600"/>
                  <a:gd name="T62" fmla="*/ 43017 w 366"/>
                  <a:gd name="T63" fmla="*/ 70274 h 600"/>
                  <a:gd name="T64" fmla="*/ 43017 w 366"/>
                  <a:gd name="T65" fmla="*/ 71207 h 600"/>
                  <a:gd name="T66" fmla="*/ 43017 w 366"/>
                  <a:gd name="T67" fmla="*/ 61711 h 600"/>
                  <a:gd name="T68" fmla="*/ 43017 w 366"/>
                  <a:gd name="T69" fmla="*/ 70027 h 600"/>
                  <a:gd name="T70" fmla="*/ 43017 w 366"/>
                  <a:gd name="T71" fmla="*/ 70027 h 600"/>
                  <a:gd name="T72" fmla="*/ 3428 w 366"/>
                  <a:gd name="T73" fmla="*/ 70027 h 600"/>
                  <a:gd name="T74" fmla="*/ 1672 w 366"/>
                  <a:gd name="T75" fmla="*/ 70027 h 600"/>
                  <a:gd name="T76" fmla="*/ 1672 w 366"/>
                  <a:gd name="T77" fmla="*/ 61711 h 600"/>
                  <a:gd name="T78" fmla="*/ 1672 w 366"/>
                  <a:gd name="T79" fmla="*/ 372 h 600"/>
                  <a:gd name="T80" fmla="*/ 3428 w 366"/>
                  <a:gd name="T81" fmla="*/ 372 h 600"/>
                  <a:gd name="T82" fmla="*/ 43017 w 366"/>
                  <a:gd name="T83" fmla="*/ 372 h 600"/>
                  <a:gd name="T84" fmla="*/ 43017 w 366"/>
                  <a:gd name="T85" fmla="*/ 61711 h 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6"/>
                  <a:gd name="T130" fmla="*/ 0 h 600"/>
                  <a:gd name="T131" fmla="*/ 366 w 366"/>
                  <a:gd name="T132" fmla="*/ 600 h 6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2567" name="Group 277"/>
            <p:cNvGrpSpPr>
              <a:grpSpLocks/>
            </p:cNvGrpSpPr>
            <p:nvPr/>
          </p:nvGrpSpPr>
          <p:grpSpPr bwMode="auto">
            <a:xfrm>
              <a:off x="1225" y="1744"/>
              <a:ext cx="734" cy="1200"/>
              <a:chOff x="448" y="1746"/>
              <a:chExt cx="724" cy="1188"/>
            </a:xfrm>
          </p:grpSpPr>
          <p:grpSp>
            <p:nvGrpSpPr>
              <p:cNvPr id="62580" name="Group 278"/>
              <p:cNvGrpSpPr>
                <a:grpSpLocks/>
              </p:cNvGrpSpPr>
              <p:nvPr/>
            </p:nvGrpSpPr>
            <p:grpSpPr bwMode="auto">
              <a:xfrm>
                <a:off x="454" y="1752"/>
                <a:ext cx="712" cy="1176"/>
                <a:chOff x="454" y="1752"/>
                <a:chExt cx="712" cy="1176"/>
              </a:xfrm>
            </p:grpSpPr>
            <p:sp>
              <p:nvSpPr>
                <p:cNvPr id="62582" name="Freeform 27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 name="T14" fmla="*/ 0 60000 65536"/>
                    <a:gd name="T15" fmla="*/ 0 60000 65536"/>
                    <a:gd name="T16" fmla="*/ 0 60000 65536"/>
                    <a:gd name="T17" fmla="*/ 0 60000 65536"/>
                    <a:gd name="T18" fmla="*/ 0 60000 65536"/>
                    <a:gd name="T19" fmla="*/ 0 60000 65536"/>
                    <a:gd name="T20" fmla="*/ 0 60000 65536"/>
                    <a:gd name="T21" fmla="*/ 0 w 16"/>
                    <a:gd name="T22" fmla="*/ 0 h 1172"/>
                    <a:gd name="T23" fmla="*/ 16 w 16"/>
                    <a:gd name="T24" fmla="*/ 1172 h 1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212121"/>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583" name="Freeform 280"/>
                <p:cNvSpPr>
                  <a:spLocks/>
                </p:cNvSpPr>
                <p:nvPr/>
              </p:nvSpPr>
              <p:spPr bwMode="auto">
                <a:xfrm>
                  <a:off x="458" y="2912"/>
                  <a:ext cx="708" cy="16"/>
                </a:xfrm>
                <a:custGeom>
                  <a:avLst/>
                  <a:gdLst>
                    <a:gd name="T0" fmla="*/ 42357 w 358"/>
                    <a:gd name="T1" fmla="*/ 128 h 8"/>
                    <a:gd name="T2" fmla="*/ 2816 w 358"/>
                    <a:gd name="T3" fmla="*/ 128 h 8"/>
                    <a:gd name="T4" fmla="*/ 965 w 358"/>
                    <a:gd name="T5" fmla="*/ 128 h 8"/>
                    <a:gd name="T6" fmla="*/ 0 w 358"/>
                    <a:gd name="T7" fmla="*/ 1024 h 8"/>
                    <a:gd name="T8" fmla="*/ 2816 w 358"/>
                    <a:gd name="T9" fmla="*/ 1024 h 8"/>
                    <a:gd name="T10" fmla="*/ 42357 w 358"/>
                    <a:gd name="T11" fmla="*/ 1024 h 8"/>
                    <a:gd name="T12" fmla="*/ 42357 w 358"/>
                    <a:gd name="T13" fmla="*/ 0 h 8"/>
                    <a:gd name="T14" fmla="*/ 42357 w 358"/>
                    <a:gd name="T15" fmla="*/ 128 h 8"/>
                    <a:gd name="T16" fmla="*/ 0 60000 65536"/>
                    <a:gd name="T17" fmla="*/ 0 60000 65536"/>
                    <a:gd name="T18" fmla="*/ 0 60000 65536"/>
                    <a:gd name="T19" fmla="*/ 0 60000 65536"/>
                    <a:gd name="T20" fmla="*/ 0 60000 65536"/>
                    <a:gd name="T21" fmla="*/ 0 60000 65536"/>
                    <a:gd name="T22" fmla="*/ 0 60000 65536"/>
                    <a:gd name="T23" fmla="*/ 0 60000 65536"/>
                    <a:gd name="T24" fmla="*/ 0 w 358"/>
                    <a:gd name="T25" fmla="*/ 0 h 8"/>
                    <a:gd name="T26" fmla="*/ 358 w 35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3E3E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2581" name="Freeform 281"/>
              <p:cNvSpPr>
                <a:spLocks noEditPoints="1"/>
              </p:cNvSpPr>
              <p:nvPr/>
            </p:nvSpPr>
            <p:spPr bwMode="auto">
              <a:xfrm>
                <a:off x="448" y="1746"/>
                <a:ext cx="724" cy="1188"/>
              </a:xfrm>
              <a:custGeom>
                <a:avLst/>
                <a:gdLst>
                  <a:gd name="T0" fmla="*/ 43381 w 366"/>
                  <a:gd name="T1" fmla="*/ 71452 h 600"/>
                  <a:gd name="T2" fmla="*/ 43381 w 366"/>
                  <a:gd name="T3" fmla="*/ 61711 h 600"/>
                  <a:gd name="T4" fmla="*/ 43381 w 366"/>
                  <a:gd name="T5" fmla="*/ 248 h 600"/>
                  <a:gd name="T6" fmla="*/ 43254 w 366"/>
                  <a:gd name="T7" fmla="*/ 0 h 600"/>
                  <a:gd name="T8" fmla="*/ 43254 w 366"/>
                  <a:gd name="T9" fmla="*/ 0 h 600"/>
                  <a:gd name="T10" fmla="*/ 3428 w 366"/>
                  <a:gd name="T11" fmla="*/ 0 h 600"/>
                  <a:gd name="T12" fmla="*/ 247 w 366"/>
                  <a:gd name="T13" fmla="*/ 0 h 600"/>
                  <a:gd name="T14" fmla="*/ 0 w 366"/>
                  <a:gd name="T15" fmla="*/ 125 h 600"/>
                  <a:gd name="T16" fmla="*/ 0 w 366"/>
                  <a:gd name="T17" fmla="*/ 248 h 600"/>
                  <a:gd name="T18" fmla="*/ 0 w 366"/>
                  <a:gd name="T19" fmla="*/ 61711 h 600"/>
                  <a:gd name="T20" fmla="*/ 0 w 366"/>
                  <a:gd name="T21" fmla="*/ 71452 h 600"/>
                  <a:gd name="T22" fmla="*/ 247 w 366"/>
                  <a:gd name="T23" fmla="*/ 71579 h 600"/>
                  <a:gd name="T24" fmla="*/ 247 w 366"/>
                  <a:gd name="T25" fmla="*/ 71579 h 600"/>
                  <a:gd name="T26" fmla="*/ 247 w 366"/>
                  <a:gd name="T27" fmla="*/ 71579 h 600"/>
                  <a:gd name="T28" fmla="*/ 3428 w 366"/>
                  <a:gd name="T29" fmla="*/ 71579 h 600"/>
                  <a:gd name="T30" fmla="*/ 43254 w 366"/>
                  <a:gd name="T31" fmla="*/ 71579 h 600"/>
                  <a:gd name="T32" fmla="*/ 43381 w 366"/>
                  <a:gd name="T33" fmla="*/ 71452 h 600"/>
                  <a:gd name="T34" fmla="*/ 43381 w 366"/>
                  <a:gd name="T35" fmla="*/ 71452 h 600"/>
                  <a:gd name="T36" fmla="*/ 364 w 366"/>
                  <a:gd name="T37" fmla="*/ 61711 h 600"/>
                  <a:gd name="T38" fmla="*/ 364 w 366"/>
                  <a:gd name="T39" fmla="*/ 372 h 600"/>
                  <a:gd name="T40" fmla="*/ 1331 w 366"/>
                  <a:gd name="T41" fmla="*/ 372 h 600"/>
                  <a:gd name="T42" fmla="*/ 1331 w 366"/>
                  <a:gd name="T43" fmla="*/ 61711 h 600"/>
                  <a:gd name="T44" fmla="*/ 1331 w 366"/>
                  <a:gd name="T45" fmla="*/ 70027 h 600"/>
                  <a:gd name="T46" fmla="*/ 364 w 366"/>
                  <a:gd name="T47" fmla="*/ 70963 h 600"/>
                  <a:gd name="T48" fmla="*/ 364 w 366"/>
                  <a:gd name="T49" fmla="*/ 61711 h 600"/>
                  <a:gd name="T50" fmla="*/ 43017 w 366"/>
                  <a:gd name="T51" fmla="*/ 71207 h 600"/>
                  <a:gd name="T52" fmla="*/ 3428 w 366"/>
                  <a:gd name="T53" fmla="*/ 71207 h 600"/>
                  <a:gd name="T54" fmla="*/ 611 w 366"/>
                  <a:gd name="T55" fmla="*/ 71207 h 600"/>
                  <a:gd name="T56" fmla="*/ 1549 w 366"/>
                  <a:gd name="T57" fmla="*/ 70391 h 600"/>
                  <a:gd name="T58" fmla="*/ 3428 w 366"/>
                  <a:gd name="T59" fmla="*/ 70391 h 600"/>
                  <a:gd name="T60" fmla="*/ 43017 w 366"/>
                  <a:gd name="T61" fmla="*/ 70391 h 600"/>
                  <a:gd name="T62" fmla="*/ 43017 w 366"/>
                  <a:gd name="T63" fmla="*/ 70274 h 600"/>
                  <a:gd name="T64" fmla="*/ 43017 w 366"/>
                  <a:gd name="T65" fmla="*/ 71207 h 600"/>
                  <a:gd name="T66" fmla="*/ 43017 w 366"/>
                  <a:gd name="T67" fmla="*/ 61711 h 600"/>
                  <a:gd name="T68" fmla="*/ 43017 w 366"/>
                  <a:gd name="T69" fmla="*/ 70027 h 600"/>
                  <a:gd name="T70" fmla="*/ 43017 w 366"/>
                  <a:gd name="T71" fmla="*/ 70027 h 600"/>
                  <a:gd name="T72" fmla="*/ 3428 w 366"/>
                  <a:gd name="T73" fmla="*/ 70027 h 600"/>
                  <a:gd name="T74" fmla="*/ 1672 w 366"/>
                  <a:gd name="T75" fmla="*/ 70027 h 600"/>
                  <a:gd name="T76" fmla="*/ 1672 w 366"/>
                  <a:gd name="T77" fmla="*/ 61711 h 600"/>
                  <a:gd name="T78" fmla="*/ 1672 w 366"/>
                  <a:gd name="T79" fmla="*/ 372 h 600"/>
                  <a:gd name="T80" fmla="*/ 3428 w 366"/>
                  <a:gd name="T81" fmla="*/ 372 h 600"/>
                  <a:gd name="T82" fmla="*/ 43017 w 366"/>
                  <a:gd name="T83" fmla="*/ 372 h 600"/>
                  <a:gd name="T84" fmla="*/ 43017 w 366"/>
                  <a:gd name="T85" fmla="*/ 61711 h 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6"/>
                  <a:gd name="T130" fmla="*/ 0 h 600"/>
                  <a:gd name="T131" fmla="*/ 366 w 366"/>
                  <a:gd name="T132" fmla="*/ 600 h 6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2568" name="Group 282"/>
            <p:cNvGrpSpPr>
              <a:grpSpLocks/>
            </p:cNvGrpSpPr>
            <p:nvPr/>
          </p:nvGrpSpPr>
          <p:grpSpPr bwMode="auto">
            <a:xfrm flipH="1">
              <a:off x="4581" y="1744"/>
              <a:ext cx="734" cy="1200"/>
              <a:chOff x="448" y="1746"/>
              <a:chExt cx="724" cy="1188"/>
            </a:xfrm>
          </p:grpSpPr>
          <p:grpSp>
            <p:nvGrpSpPr>
              <p:cNvPr id="62576" name="Group 283"/>
              <p:cNvGrpSpPr>
                <a:grpSpLocks/>
              </p:cNvGrpSpPr>
              <p:nvPr/>
            </p:nvGrpSpPr>
            <p:grpSpPr bwMode="auto">
              <a:xfrm>
                <a:off x="454" y="1752"/>
                <a:ext cx="712" cy="1176"/>
                <a:chOff x="454" y="1752"/>
                <a:chExt cx="712" cy="1176"/>
              </a:xfrm>
            </p:grpSpPr>
            <p:sp>
              <p:nvSpPr>
                <p:cNvPr id="62578" name="Freeform 28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 name="T14" fmla="*/ 0 60000 65536"/>
                    <a:gd name="T15" fmla="*/ 0 60000 65536"/>
                    <a:gd name="T16" fmla="*/ 0 60000 65536"/>
                    <a:gd name="T17" fmla="*/ 0 60000 65536"/>
                    <a:gd name="T18" fmla="*/ 0 60000 65536"/>
                    <a:gd name="T19" fmla="*/ 0 60000 65536"/>
                    <a:gd name="T20" fmla="*/ 0 60000 65536"/>
                    <a:gd name="T21" fmla="*/ 0 w 16"/>
                    <a:gd name="T22" fmla="*/ 0 h 1172"/>
                    <a:gd name="T23" fmla="*/ 16 w 16"/>
                    <a:gd name="T24" fmla="*/ 1172 h 1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212121"/>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579" name="Freeform 285"/>
                <p:cNvSpPr>
                  <a:spLocks/>
                </p:cNvSpPr>
                <p:nvPr/>
              </p:nvSpPr>
              <p:spPr bwMode="auto">
                <a:xfrm>
                  <a:off x="458" y="2912"/>
                  <a:ext cx="708" cy="16"/>
                </a:xfrm>
                <a:custGeom>
                  <a:avLst/>
                  <a:gdLst>
                    <a:gd name="T0" fmla="*/ 42357 w 358"/>
                    <a:gd name="T1" fmla="*/ 128 h 8"/>
                    <a:gd name="T2" fmla="*/ 2816 w 358"/>
                    <a:gd name="T3" fmla="*/ 128 h 8"/>
                    <a:gd name="T4" fmla="*/ 965 w 358"/>
                    <a:gd name="T5" fmla="*/ 128 h 8"/>
                    <a:gd name="T6" fmla="*/ 0 w 358"/>
                    <a:gd name="T7" fmla="*/ 1024 h 8"/>
                    <a:gd name="T8" fmla="*/ 2816 w 358"/>
                    <a:gd name="T9" fmla="*/ 1024 h 8"/>
                    <a:gd name="T10" fmla="*/ 42357 w 358"/>
                    <a:gd name="T11" fmla="*/ 1024 h 8"/>
                    <a:gd name="T12" fmla="*/ 42357 w 358"/>
                    <a:gd name="T13" fmla="*/ 0 h 8"/>
                    <a:gd name="T14" fmla="*/ 42357 w 358"/>
                    <a:gd name="T15" fmla="*/ 128 h 8"/>
                    <a:gd name="T16" fmla="*/ 0 60000 65536"/>
                    <a:gd name="T17" fmla="*/ 0 60000 65536"/>
                    <a:gd name="T18" fmla="*/ 0 60000 65536"/>
                    <a:gd name="T19" fmla="*/ 0 60000 65536"/>
                    <a:gd name="T20" fmla="*/ 0 60000 65536"/>
                    <a:gd name="T21" fmla="*/ 0 60000 65536"/>
                    <a:gd name="T22" fmla="*/ 0 60000 65536"/>
                    <a:gd name="T23" fmla="*/ 0 60000 65536"/>
                    <a:gd name="T24" fmla="*/ 0 w 358"/>
                    <a:gd name="T25" fmla="*/ 0 h 8"/>
                    <a:gd name="T26" fmla="*/ 358 w 35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3E3E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2577" name="Freeform 286"/>
              <p:cNvSpPr>
                <a:spLocks noEditPoints="1"/>
              </p:cNvSpPr>
              <p:nvPr/>
            </p:nvSpPr>
            <p:spPr bwMode="auto">
              <a:xfrm>
                <a:off x="448" y="1746"/>
                <a:ext cx="724" cy="1188"/>
              </a:xfrm>
              <a:custGeom>
                <a:avLst/>
                <a:gdLst>
                  <a:gd name="T0" fmla="*/ 43381 w 366"/>
                  <a:gd name="T1" fmla="*/ 71452 h 600"/>
                  <a:gd name="T2" fmla="*/ 43381 w 366"/>
                  <a:gd name="T3" fmla="*/ 61711 h 600"/>
                  <a:gd name="T4" fmla="*/ 43381 w 366"/>
                  <a:gd name="T5" fmla="*/ 248 h 600"/>
                  <a:gd name="T6" fmla="*/ 43254 w 366"/>
                  <a:gd name="T7" fmla="*/ 0 h 600"/>
                  <a:gd name="T8" fmla="*/ 43254 w 366"/>
                  <a:gd name="T9" fmla="*/ 0 h 600"/>
                  <a:gd name="T10" fmla="*/ 3428 w 366"/>
                  <a:gd name="T11" fmla="*/ 0 h 600"/>
                  <a:gd name="T12" fmla="*/ 247 w 366"/>
                  <a:gd name="T13" fmla="*/ 0 h 600"/>
                  <a:gd name="T14" fmla="*/ 0 w 366"/>
                  <a:gd name="T15" fmla="*/ 125 h 600"/>
                  <a:gd name="T16" fmla="*/ 0 w 366"/>
                  <a:gd name="T17" fmla="*/ 248 h 600"/>
                  <a:gd name="T18" fmla="*/ 0 w 366"/>
                  <a:gd name="T19" fmla="*/ 61711 h 600"/>
                  <a:gd name="T20" fmla="*/ 0 w 366"/>
                  <a:gd name="T21" fmla="*/ 71452 h 600"/>
                  <a:gd name="T22" fmla="*/ 247 w 366"/>
                  <a:gd name="T23" fmla="*/ 71579 h 600"/>
                  <a:gd name="T24" fmla="*/ 247 w 366"/>
                  <a:gd name="T25" fmla="*/ 71579 h 600"/>
                  <a:gd name="T26" fmla="*/ 247 w 366"/>
                  <a:gd name="T27" fmla="*/ 71579 h 600"/>
                  <a:gd name="T28" fmla="*/ 3428 w 366"/>
                  <a:gd name="T29" fmla="*/ 71579 h 600"/>
                  <a:gd name="T30" fmla="*/ 43254 w 366"/>
                  <a:gd name="T31" fmla="*/ 71579 h 600"/>
                  <a:gd name="T32" fmla="*/ 43381 w 366"/>
                  <a:gd name="T33" fmla="*/ 71452 h 600"/>
                  <a:gd name="T34" fmla="*/ 43381 w 366"/>
                  <a:gd name="T35" fmla="*/ 71452 h 600"/>
                  <a:gd name="T36" fmla="*/ 364 w 366"/>
                  <a:gd name="T37" fmla="*/ 61711 h 600"/>
                  <a:gd name="T38" fmla="*/ 364 w 366"/>
                  <a:gd name="T39" fmla="*/ 372 h 600"/>
                  <a:gd name="T40" fmla="*/ 1331 w 366"/>
                  <a:gd name="T41" fmla="*/ 372 h 600"/>
                  <a:gd name="T42" fmla="*/ 1331 w 366"/>
                  <a:gd name="T43" fmla="*/ 61711 h 600"/>
                  <a:gd name="T44" fmla="*/ 1331 w 366"/>
                  <a:gd name="T45" fmla="*/ 70027 h 600"/>
                  <a:gd name="T46" fmla="*/ 364 w 366"/>
                  <a:gd name="T47" fmla="*/ 70963 h 600"/>
                  <a:gd name="T48" fmla="*/ 364 w 366"/>
                  <a:gd name="T49" fmla="*/ 61711 h 600"/>
                  <a:gd name="T50" fmla="*/ 43017 w 366"/>
                  <a:gd name="T51" fmla="*/ 71207 h 600"/>
                  <a:gd name="T52" fmla="*/ 3428 w 366"/>
                  <a:gd name="T53" fmla="*/ 71207 h 600"/>
                  <a:gd name="T54" fmla="*/ 611 w 366"/>
                  <a:gd name="T55" fmla="*/ 71207 h 600"/>
                  <a:gd name="T56" fmla="*/ 1549 w 366"/>
                  <a:gd name="T57" fmla="*/ 70391 h 600"/>
                  <a:gd name="T58" fmla="*/ 3428 w 366"/>
                  <a:gd name="T59" fmla="*/ 70391 h 600"/>
                  <a:gd name="T60" fmla="*/ 43017 w 366"/>
                  <a:gd name="T61" fmla="*/ 70391 h 600"/>
                  <a:gd name="T62" fmla="*/ 43017 w 366"/>
                  <a:gd name="T63" fmla="*/ 70274 h 600"/>
                  <a:gd name="T64" fmla="*/ 43017 w 366"/>
                  <a:gd name="T65" fmla="*/ 71207 h 600"/>
                  <a:gd name="T66" fmla="*/ 43017 w 366"/>
                  <a:gd name="T67" fmla="*/ 61711 h 600"/>
                  <a:gd name="T68" fmla="*/ 43017 w 366"/>
                  <a:gd name="T69" fmla="*/ 70027 h 600"/>
                  <a:gd name="T70" fmla="*/ 43017 w 366"/>
                  <a:gd name="T71" fmla="*/ 70027 h 600"/>
                  <a:gd name="T72" fmla="*/ 3428 w 366"/>
                  <a:gd name="T73" fmla="*/ 70027 h 600"/>
                  <a:gd name="T74" fmla="*/ 1672 w 366"/>
                  <a:gd name="T75" fmla="*/ 70027 h 600"/>
                  <a:gd name="T76" fmla="*/ 1672 w 366"/>
                  <a:gd name="T77" fmla="*/ 61711 h 600"/>
                  <a:gd name="T78" fmla="*/ 1672 w 366"/>
                  <a:gd name="T79" fmla="*/ 372 h 600"/>
                  <a:gd name="T80" fmla="*/ 3428 w 366"/>
                  <a:gd name="T81" fmla="*/ 372 h 600"/>
                  <a:gd name="T82" fmla="*/ 43017 w 366"/>
                  <a:gd name="T83" fmla="*/ 372 h 600"/>
                  <a:gd name="T84" fmla="*/ 43017 w 366"/>
                  <a:gd name="T85" fmla="*/ 61711 h 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6"/>
                  <a:gd name="T130" fmla="*/ 0 h 600"/>
                  <a:gd name="T131" fmla="*/ 366 w 366"/>
                  <a:gd name="T132" fmla="*/ 600 h 6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2569" name="Group 287"/>
            <p:cNvGrpSpPr>
              <a:grpSpLocks/>
            </p:cNvGrpSpPr>
            <p:nvPr/>
          </p:nvGrpSpPr>
          <p:grpSpPr bwMode="auto">
            <a:xfrm flipH="1">
              <a:off x="3799" y="1744"/>
              <a:ext cx="734" cy="1200"/>
              <a:chOff x="448" y="1746"/>
              <a:chExt cx="724" cy="1188"/>
            </a:xfrm>
          </p:grpSpPr>
          <p:grpSp>
            <p:nvGrpSpPr>
              <p:cNvPr id="62572" name="Group 288"/>
              <p:cNvGrpSpPr>
                <a:grpSpLocks/>
              </p:cNvGrpSpPr>
              <p:nvPr/>
            </p:nvGrpSpPr>
            <p:grpSpPr bwMode="auto">
              <a:xfrm>
                <a:off x="454" y="1752"/>
                <a:ext cx="712" cy="1176"/>
                <a:chOff x="454" y="1752"/>
                <a:chExt cx="712" cy="1176"/>
              </a:xfrm>
            </p:grpSpPr>
            <p:sp>
              <p:nvSpPr>
                <p:cNvPr id="62574" name="Freeform 28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 name="T14" fmla="*/ 0 60000 65536"/>
                    <a:gd name="T15" fmla="*/ 0 60000 65536"/>
                    <a:gd name="T16" fmla="*/ 0 60000 65536"/>
                    <a:gd name="T17" fmla="*/ 0 60000 65536"/>
                    <a:gd name="T18" fmla="*/ 0 60000 65536"/>
                    <a:gd name="T19" fmla="*/ 0 60000 65536"/>
                    <a:gd name="T20" fmla="*/ 0 60000 65536"/>
                    <a:gd name="T21" fmla="*/ 0 w 16"/>
                    <a:gd name="T22" fmla="*/ 0 h 1172"/>
                    <a:gd name="T23" fmla="*/ 16 w 16"/>
                    <a:gd name="T24" fmla="*/ 1172 h 1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212121"/>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575" name="Freeform 290"/>
                <p:cNvSpPr>
                  <a:spLocks/>
                </p:cNvSpPr>
                <p:nvPr/>
              </p:nvSpPr>
              <p:spPr bwMode="auto">
                <a:xfrm>
                  <a:off x="458" y="2912"/>
                  <a:ext cx="708" cy="16"/>
                </a:xfrm>
                <a:custGeom>
                  <a:avLst/>
                  <a:gdLst>
                    <a:gd name="T0" fmla="*/ 42357 w 358"/>
                    <a:gd name="T1" fmla="*/ 128 h 8"/>
                    <a:gd name="T2" fmla="*/ 2816 w 358"/>
                    <a:gd name="T3" fmla="*/ 128 h 8"/>
                    <a:gd name="T4" fmla="*/ 965 w 358"/>
                    <a:gd name="T5" fmla="*/ 128 h 8"/>
                    <a:gd name="T6" fmla="*/ 0 w 358"/>
                    <a:gd name="T7" fmla="*/ 1024 h 8"/>
                    <a:gd name="T8" fmla="*/ 2816 w 358"/>
                    <a:gd name="T9" fmla="*/ 1024 h 8"/>
                    <a:gd name="T10" fmla="*/ 42357 w 358"/>
                    <a:gd name="T11" fmla="*/ 1024 h 8"/>
                    <a:gd name="T12" fmla="*/ 42357 w 358"/>
                    <a:gd name="T13" fmla="*/ 0 h 8"/>
                    <a:gd name="T14" fmla="*/ 42357 w 358"/>
                    <a:gd name="T15" fmla="*/ 128 h 8"/>
                    <a:gd name="T16" fmla="*/ 0 60000 65536"/>
                    <a:gd name="T17" fmla="*/ 0 60000 65536"/>
                    <a:gd name="T18" fmla="*/ 0 60000 65536"/>
                    <a:gd name="T19" fmla="*/ 0 60000 65536"/>
                    <a:gd name="T20" fmla="*/ 0 60000 65536"/>
                    <a:gd name="T21" fmla="*/ 0 60000 65536"/>
                    <a:gd name="T22" fmla="*/ 0 60000 65536"/>
                    <a:gd name="T23" fmla="*/ 0 60000 65536"/>
                    <a:gd name="T24" fmla="*/ 0 w 358"/>
                    <a:gd name="T25" fmla="*/ 0 h 8"/>
                    <a:gd name="T26" fmla="*/ 358 w 35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3E3E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2573" name="Freeform 291"/>
              <p:cNvSpPr>
                <a:spLocks noEditPoints="1"/>
              </p:cNvSpPr>
              <p:nvPr/>
            </p:nvSpPr>
            <p:spPr bwMode="auto">
              <a:xfrm>
                <a:off x="448" y="1746"/>
                <a:ext cx="724" cy="1188"/>
              </a:xfrm>
              <a:custGeom>
                <a:avLst/>
                <a:gdLst>
                  <a:gd name="T0" fmla="*/ 43381 w 366"/>
                  <a:gd name="T1" fmla="*/ 71452 h 600"/>
                  <a:gd name="T2" fmla="*/ 43381 w 366"/>
                  <a:gd name="T3" fmla="*/ 61711 h 600"/>
                  <a:gd name="T4" fmla="*/ 43381 w 366"/>
                  <a:gd name="T5" fmla="*/ 248 h 600"/>
                  <a:gd name="T6" fmla="*/ 43254 w 366"/>
                  <a:gd name="T7" fmla="*/ 0 h 600"/>
                  <a:gd name="T8" fmla="*/ 43254 w 366"/>
                  <a:gd name="T9" fmla="*/ 0 h 600"/>
                  <a:gd name="T10" fmla="*/ 3428 w 366"/>
                  <a:gd name="T11" fmla="*/ 0 h 600"/>
                  <a:gd name="T12" fmla="*/ 247 w 366"/>
                  <a:gd name="T13" fmla="*/ 0 h 600"/>
                  <a:gd name="T14" fmla="*/ 0 w 366"/>
                  <a:gd name="T15" fmla="*/ 125 h 600"/>
                  <a:gd name="T16" fmla="*/ 0 w 366"/>
                  <a:gd name="T17" fmla="*/ 248 h 600"/>
                  <a:gd name="T18" fmla="*/ 0 w 366"/>
                  <a:gd name="T19" fmla="*/ 61711 h 600"/>
                  <a:gd name="T20" fmla="*/ 0 w 366"/>
                  <a:gd name="T21" fmla="*/ 71452 h 600"/>
                  <a:gd name="T22" fmla="*/ 247 w 366"/>
                  <a:gd name="T23" fmla="*/ 71579 h 600"/>
                  <a:gd name="T24" fmla="*/ 247 w 366"/>
                  <a:gd name="T25" fmla="*/ 71579 h 600"/>
                  <a:gd name="T26" fmla="*/ 247 w 366"/>
                  <a:gd name="T27" fmla="*/ 71579 h 600"/>
                  <a:gd name="T28" fmla="*/ 3428 w 366"/>
                  <a:gd name="T29" fmla="*/ 71579 h 600"/>
                  <a:gd name="T30" fmla="*/ 43254 w 366"/>
                  <a:gd name="T31" fmla="*/ 71579 h 600"/>
                  <a:gd name="T32" fmla="*/ 43381 w 366"/>
                  <a:gd name="T33" fmla="*/ 71452 h 600"/>
                  <a:gd name="T34" fmla="*/ 43381 w 366"/>
                  <a:gd name="T35" fmla="*/ 71452 h 600"/>
                  <a:gd name="T36" fmla="*/ 364 w 366"/>
                  <a:gd name="T37" fmla="*/ 61711 h 600"/>
                  <a:gd name="T38" fmla="*/ 364 w 366"/>
                  <a:gd name="T39" fmla="*/ 372 h 600"/>
                  <a:gd name="T40" fmla="*/ 1331 w 366"/>
                  <a:gd name="T41" fmla="*/ 372 h 600"/>
                  <a:gd name="T42" fmla="*/ 1331 w 366"/>
                  <a:gd name="T43" fmla="*/ 61711 h 600"/>
                  <a:gd name="T44" fmla="*/ 1331 w 366"/>
                  <a:gd name="T45" fmla="*/ 70027 h 600"/>
                  <a:gd name="T46" fmla="*/ 364 w 366"/>
                  <a:gd name="T47" fmla="*/ 70963 h 600"/>
                  <a:gd name="T48" fmla="*/ 364 w 366"/>
                  <a:gd name="T49" fmla="*/ 61711 h 600"/>
                  <a:gd name="T50" fmla="*/ 43017 w 366"/>
                  <a:gd name="T51" fmla="*/ 71207 h 600"/>
                  <a:gd name="T52" fmla="*/ 3428 w 366"/>
                  <a:gd name="T53" fmla="*/ 71207 h 600"/>
                  <a:gd name="T54" fmla="*/ 611 w 366"/>
                  <a:gd name="T55" fmla="*/ 71207 h 600"/>
                  <a:gd name="T56" fmla="*/ 1549 w 366"/>
                  <a:gd name="T57" fmla="*/ 70391 h 600"/>
                  <a:gd name="T58" fmla="*/ 3428 w 366"/>
                  <a:gd name="T59" fmla="*/ 70391 h 600"/>
                  <a:gd name="T60" fmla="*/ 43017 w 366"/>
                  <a:gd name="T61" fmla="*/ 70391 h 600"/>
                  <a:gd name="T62" fmla="*/ 43017 w 366"/>
                  <a:gd name="T63" fmla="*/ 70274 h 600"/>
                  <a:gd name="T64" fmla="*/ 43017 w 366"/>
                  <a:gd name="T65" fmla="*/ 71207 h 600"/>
                  <a:gd name="T66" fmla="*/ 43017 w 366"/>
                  <a:gd name="T67" fmla="*/ 61711 h 600"/>
                  <a:gd name="T68" fmla="*/ 43017 w 366"/>
                  <a:gd name="T69" fmla="*/ 70027 h 600"/>
                  <a:gd name="T70" fmla="*/ 43017 w 366"/>
                  <a:gd name="T71" fmla="*/ 70027 h 600"/>
                  <a:gd name="T72" fmla="*/ 3428 w 366"/>
                  <a:gd name="T73" fmla="*/ 70027 h 600"/>
                  <a:gd name="T74" fmla="*/ 1672 w 366"/>
                  <a:gd name="T75" fmla="*/ 70027 h 600"/>
                  <a:gd name="T76" fmla="*/ 1672 w 366"/>
                  <a:gd name="T77" fmla="*/ 61711 h 600"/>
                  <a:gd name="T78" fmla="*/ 1672 w 366"/>
                  <a:gd name="T79" fmla="*/ 372 h 600"/>
                  <a:gd name="T80" fmla="*/ 3428 w 366"/>
                  <a:gd name="T81" fmla="*/ 372 h 600"/>
                  <a:gd name="T82" fmla="*/ 43017 w 366"/>
                  <a:gd name="T83" fmla="*/ 372 h 600"/>
                  <a:gd name="T84" fmla="*/ 43017 w 366"/>
                  <a:gd name="T85" fmla="*/ 61711 h 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6"/>
                  <a:gd name="T130" fmla="*/ 0 h 600"/>
                  <a:gd name="T131" fmla="*/ 366 w 366"/>
                  <a:gd name="T132" fmla="*/ 600 h 6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2570" name="Rectangle 292"/>
            <p:cNvSpPr>
              <a:spLocks noChangeArrowheads="1"/>
            </p:cNvSpPr>
            <p:nvPr/>
          </p:nvSpPr>
          <p:spPr bwMode="auto">
            <a:xfrm>
              <a:off x="2126" y="2922"/>
              <a:ext cx="726" cy="22"/>
            </a:xfrm>
            <a:prstGeom prst="rect">
              <a:avLst/>
            </a:prstGeom>
            <a:solidFill>
              <a:srgbClr val="4D4D4D"/>
            </a:solidFill>
            <a:ln w="11430">
              <a:solidFill>
                <a:srgbClr val="1C1C1C"/>
              </a:solidFill>
              <a:miter lim="800000"/>
              <a:headEnd/>
              <a:tailEnd/>
            </a:ln>
          </p:spPr>
          <p:txBody>
            <a:bodyPr wrap="none" anchor="ctr"/>
            <a:lstStyle/>
            <a:p>
              <a:endParaRPr lang="en-US" dirty="0">
                <a:solidFill>
                  <a:srgbClr val="000000"/>
                </a:solidFill>
                <a:latin typeface="Arial" charset="0"/>
              </a:endParaRPr>
            </a:p>
          </p:txBody>
        </p:sp>
        <p:sp>
          <p:nvSpPr>
            <p:cNvPr id="62571" name="Rectangle 293"/>
            <p:cNvSpPr>
              <a:spLocks noChangeArrowheads="1"/>
            </p:cNvSpPr>
            <p:nvPr/>
          </p:nvSpPr>
          <p:spPr bwMode="auto">
            <a:xfrm>
              <a:off x="2909" y="2922"/>
              <a:ext cx="726" cy="22"/>
            </a:xfrm>
            <a:prstGeom prst="rect">
              <a:avLst/>
            </a:prstGeom>
            <a:solidFill>
              <a:srgbClr val="4D4D4D"/>
            </a:solidFill>
            <a:ln w="11430">
              <a:solidFill>
                <a:srgbClr val="1C1C1C"/>
              </a:solidFill>
              <a:miter lim="800000"/>
              <a:headEnd/>
              <a:tailEnd/>
            </a:ln>
          </p:spPr>
          <p:txBody>
            <a:bodyPr wrap="none" anchor="ctr"/>
            <a:lstStyle/>
            <a:p>
              <a:endParaRPr lang="en-US" dirty="0">
                <a:solidFill>
                  <a:srgbClr val="000000"/>
                </a:solidFill>
                <a:latin typeface="Arial" charset="0"/>
              </a:endParaRPr>
            </a:p>
          </p:txBody>
        </p:sp>
      </p:grpSp>
      <p:sp>
        <p:nvSpPr>
          <p:cNvPr id="62565" name="Text Box 262"/>
          <p:cNvSpPr txBox="1">
            <a:spLocks noChangeArrowheads="1"/>
          </p:cNvSpPr>
          <p:nvPr/>
        </p:nvSpPr>
        <p:spPr bwMode="auto">
          <a:xfrm>
            <a:off x="2257425" y="2041525"/>
            <a:ext cx="46291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nchor="ct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spcBef>
                <a:spcPct val="50000"/>
              </a:spcBef>
            </a:pPr>
            <a:r>
              <a:rPr lang="en-GB" sz="4000" b="1" dirty="0">
                <a:solidFill>
                  <a:srgbClr val="FFFFFF"/>
                </a:solidFill>
                <a:latin typeface="Arial" charset="0"/>
              </a:rPr>
              <a:t>Discussion Status</a:t>
            </a:r>
            <a:endParaRPr lang="en-GB" sz="4000" dirty="0">
              <a:solidFill>
                <a:srgbClr val="FFFFFF"/>
              </a:solidFill>
              <a:latin typeface="Arial" charset="0"/>
            </a:endParaRPr>
          </a:p>
        </p:txBody>
      </p:sp>
    </p:spTree>
  </p:cSld>
  <p:clrMapOvr>
    <a:masterClrMapping/>
  </p:clrMapOvr>
  <p:transition advClick="0" advTm="6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4" fill="hold" nodeType="afterEffect">
                                  <p:stCondLst>
                                    <p:cond delay="0"/>
                                  </p:stCondLst>
                                  <p:childTnLst>
                                    <p:animEffect transition="out" filter="slide(fromBottom)">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2" presetClass="exit" presetSubtype="4" fill="hold" nodeType="withEffect">
                                  <p:stCondLst>
                                    <p:cond delay="0"/>
                                  </p:stCondLst>
                                  <p:childTnLst>
                                    <p:animEffect transition="out" filter="slide(fromBottom)">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2"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lide(fromTop)">
                                      <p:cBhvr>
                                        <p:cTn id="16" dur="500"/>
                                        <p:tgtEl>
                                          <p:spTgt spid="22"/>
                                        </p:tgtEl>
                                      </p:cBhvr>
                                    </p:animEffect>
                                  </p:childTnLst>
                                </p:cTn>
                              </p:par>
                              <p:par>
                                <p:cTn id="17" presetID="12" presetClass="entr" presetSubtype="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lide(fromTop)">
                                      <p:cBhvr>
                                        <p:cTn id="19" dur="500"/>
                                        <p:tgtEl>
                                          <p:spTgt spid="21"/>
                                        </p:tgtEl>
                                      </p:cBhvr>
                                    </p:animEffect>
                                  </p:childTnLst>
                                </p:cTn>
                              </p:par>
                              <p:par>
                                <p:cTn id="20" presetID="12"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Top)">
                                      <p:cBhvr>
                                        <p:cTn id="22" dur="500"/>
                                        <p:tgtEl>
                                          <p:spTgt spid="8"/>
                                        </p:tgtEl>
                                      </p:cBhvr>
                                    </p:animEffect>
                                  </p:childTnLst>
                                </p:cTn>
                              </p:par>
                              <p:par>
                                <p:cTn id="23" presetID="12" presetClass="exit" presetSubtype="4" fill="hold" nodeType="withEffect">
                                  <p:stCondLst>
                                    <p:cond delay="1000"/>
                                  </p:stCondLst>
                                  <p:childTnLst>
                                    <p:animEffect transition="out" filter="slide(fromBottom)">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2" presetClass="entr" presetSubtype="1" fill="hold" nodeType="with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slide(fromTop)">
                                      <p:cBhvr>
                                        <p:cTn id="28" dur="500"/>
                                        <p:tgtEl>
                                          <p:spTgt spid="13"/>
                                        </p:tgtEl>
                                      </p:cBhvr>
                                    </p:animEffect>
                                  </p:childTnLst>
                                </p:cTn>
                              </p:par>
                              <p:par>
                                <p:cTn id="29" presetID="12" presetClass="exit" presetSubtype="4" fill="hold" nodeType="withEffect">
                                  <p:stCondLst>
                                    <p:cond delay="2000"/>
                                  </p:stCondLst>
                                  <p:childTnLst>
                                    <p:animEffect transition="out" filter="slide(fromBottom)">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2" presetClass="entr" presetSubtype="1" fill="hold" nodeType="withEffect">
                                  <p:stCondLst>
                                    <p:cond delay="2000"/>
                                  </p:stCondLst>
                                  <p:childTnLst>
                                    <p:set>
                                      <p:cBhvr>
                                        <p:cTn id="33" dur="1" fill="hold">
                                          <p:stCondLst>
                                            <p:cond delay="0"/>
                                          </p:stCondLst>
                                        </p:cTn>
                                        <p:tgtEl>
                                          <p:spTgt spid="14"/>
                                        </p:tgtEl>
                                        <p:attrNameLst>
                                          <p:attrName>style.visibility</p:attrName>
                                        </p:attrNameLst>
                                      </p:cBhvr>
                                      <p:to>
                                        <p:strVal val="visible"/>
                                      </p:to>
                                    </p:set>
                                    <p:animEffect transition="in" filter="slide(fromTop)">
                                      <p:cBhvr>
                                        <p:cTn id="34" dur="500"/>
                                        <p:tgtEl>
                                          <p:spTgt spid="14"/>
                                        </p:tgtEl>
                                      </p:cBhvr>
                                    </p:animEffect>
                                  </p:childTnLst>
                                </p:cTn>
                              </p:par>
                              <p:par>
                                <p:cTn id="35" presetID="12" presetClass="exit" presetSubtype="4" fill="hold" nodeType="withEffect">
                                  <p:stCondLst>
                                    <p:cond delay="3000"/>
                                  </p:stCondLst>
                                  <p:childTnLst>
                                    <p:animEffect transition="out" filter="slide(fromBottom)">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2" presetClass="entr" presetSubtype="1" fill="hold" nodeType="withEffect">
                                  <p:stCondLst>
                                    <p:cond delay="3000"/>
                                  </p:stCondLst>
                                  <p:childTnLst>
                                    <p:set>
                                      <p:cBhvr>
                                        <p:cTn id="39" dur="1" fill="hold">
                                          <p:stCondLst>
                                            <p:cond delay="0"/>
                                          </p:stCondLst>
                                        </p:cTn>
                                        <p:tgtEl>
                                          <p:spTgt spid="15"/>
                                        </p:tgtEl>
                                        <p:attrNameLst>
                                          <p:attrName>style.visibility</p:attrName>
                                        </p:attrNameLst>
                                      </p:cBhvr>
                                      <p:to>
                                        <p:strVal val="visible"/>
                                      </p:to>
                                    </p:set>
                                    <p:animEffect transition="in" filter="slide(fromTop)">
                                      <p:cBhvr>
                                        <p:cTn id="40" dur="500"/>
                                        <p:tgtEl>
                                          <p:spTgt spid="15"/>
                                        </p:tgtEl>
                                      </p:cBhvr>
                                    </p:animEffect>
                                  </p:childTnLst>
                                </p:cTn>
                              </p:par>
                              <p:par>
                                <p:cTn id="41" presetID="12" presetClass="exit" presetSubtype="4" fill="hold" nodeType="withEffect">
                                  <p:stCondLst>
                                    <p:cond delay="4000"/>
                                  </p:stCondLst>
                                  <p:childTnLst>
                                    <p:animEffect transition="out" filter="slide(fromBottom)">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2" presetClass="entr" presetSubtype="1" fill="hold" nodeType="withEffect">
                                  <p:stCondLst>
                                    <p:cond delay="4000"/>
                                  </p:stCondLst>
                                  <p:childTnLst>
                                    <p:set>
                                      <p:cBhvr>
                                        <p:cTn id="45" dur="1" fill="hold">
                                          <p:stCondLst>
                                            <p:cond delay="0"/>
                                          </p:stCondLst>
                                        </p:cTn>
                                        <p:tgtEl>
                                          <p:spTgt spid="16"/>
                                        </p:tgtEl>
                                        <p:attrNameLst>
                                          <p:attrName>style.visibility</p:attrName>
                                        </p:attrNameLst>
                                      </p:cBhvr>
                                      <p:to>
                                        <p:strVal val="visible"/>
                                      </p:to>
                                    </p:set>
                                    <p:animEffect transition="in" filter="slide(fromTop)">
                                      <p:cBhvr>
                                        <p:cTn id="46" dur="500"/>
                                        <p:tgtEl>
                                          <p:spTgt spid="16"/>
                                        </p:tgtEl>
                                      </p:cBhvr>
                                    </p:animEffect>
                                  </p:childTnLst>
                                </p:cTn>
                              </p:par>
                              <p:par>
                                <p:cTn id="47" presetID="12" presetClass="exit" presetSubtype="4" fill="hold" nodeType="withEffect">
                                  <p:stCondLst>
                                    <p:cond delay="5000"/>
                                  </p:stCondLst>
                                  <p:childTnLst>
                                    <p:animEffect transition="out" filter="slide(fromBottom)">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2" presetClass="entr" presetSubtype="1" fill="hold" nodeType="withEffect">
                                  <p:stCondLst>
                                    <p:cond delay="5000"/>
                                  </p:stCondLst>
                                  <p:childTnLst>
                                    <p:set>
                                      <p:cBhvr>
                                        <p:cTn id="51" dur="1" fill="hold">
                                          <p:stCondLst>
                                            <p:cond delay="0"/>
                                          </p:stCondLst>
                                        </p:cTn>
                                        <p:tgtEl>
                                          <p:spTgt spid="17"/>
                                        </p:tgtEl>
                                        <p:attrNameLst>
                                          <p:attrName>style.visibility</p:attrName>
                                        </p:attrNameLst>
                                      </p:cBhvr>
                                      <p:to>
                                        <p:strVal val="visible"/>
                                      </p:to>
                                    </p:set>
                                    <p:animEffect transition="in" filter="slide(fromTop)">
                                      <p:cBhvr>
                                        <p:cTn id="52" dur="500"/>
                                        <p:tgtEl>
                                          <p:spTgt spid="17"/>
                                        </p:tgtEl>
                                      </p:cBhvr>
                                    </p:animEffect>
                                  </p:childTnLst>
                                </p:cTn>
                              </p:par>
                              <p:par>
                                <p:cTn id="53" presetID="12" presetClass="exit" presetSubtype="4" fill="hold" nodeType="withEffect">
                                  <p:stCondLst>
                                    <p:cond delay="6000"/>
                                  </p:stCondLst>
                                  <p:childTnLst>
                                    <p:animEffect transition="out" filter="slide(fromBottom)">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2" presetClass="entr" presetSubtype="1" fill="hold" nodeType="withEffect">
                                  <p:stCondLst>
                                    <p:cond delay="6000"/>
                                  </p:stCondLst>
                                  <p:childTnLst>
                                    <p:set>
                                      <p:cBhvr>
                                        <p:cTn id="57" dur="1" fill="hold">
                                          <p:stCondLst>
                                            <p:cond delay="0"/>
                                          </p:stCondLst>
                                        </p:cTn>
                                        <p:tgtEl>
                                          <p:spTgt spid="18"/>
                                        </p:tgtEl>
                                        <p:attrNameLst>
                                          <p:attrName>style.visibility</p:attrName>
                                        </p:attrNameLst>
                                      </p:cBhvr>
                                      <p:to>
                                        <p:strVal val="visible"/>
                                      </p:to>
                                    </p:set>
                                    <p:animEffect transition="in" filter="slide(fromTop)">
                                      <p:cBhvr>
                                        <p:cTn id="58" dur="500"/>
                                        <p:tgtEl>
                                          <p:spTgt spid="18"/>
                                        </p:tgtEl>
                                      </p:cBhvr>
                                    </p:animEffect>
                                  </p:childTnLst>
                                </p:cTn>
                              </p:par>
                              <p:par>
                                <p:cTn id="59" presetID="12" presetClass="exit" presetSubtype="4" fill="hold" nodeType="withEffect">
                                  <p:stCondLst>
                                    <p:cond delay="7000"/>
                                  </p:stCondLst>
                                  <p:childTnLst>
                                    <p:animEffect transition="out" filter="slide(fromBottom)">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2" presetClass="entr" presetSubtype="1" fill="hold" nodeType="withEffect">
                                  <p:stCondLst>
                                    <p:cond delay="7000"/>
                                  </p:stCondLst>
                                  <p:childTnLst>
                                    <p:set>
                                      <p:cBhvr>
                                        <p:cTn id="63" dur="1" fill="hold">
                                          <p:stCondLst>
                                            <p:cond delay="0"/>
                                          </p:stCondLst>
                                        </p:cTn>
                                        <p:tgtEl>
                                          <p:spTgt spid="19"/>
                                        </p:tgtEl>
                                        <p:attrNameLst>
                                          <p:attrName>style.visibility</p:attrName>
                                        </p:attrNameLst>
                                      </p:cBhvr>
                                      <p:to>
                                        <p:strVal val="visible"/>
                                      </p:to>
                                    </p:set>
                                    <p:animEffect transition="in" filter="slide(fromTop)">
                                      <p:cBhvr>
                                        <p:cTn id="64" dur="500"/>
                                        <p:tgtEl>
                                          <p:spTgt spid="19"/>
                                        </p:tgtEl>
                                      </p:cBhvr>
                                    </p:animEffect>
                                  </p:childTnLst>
                                </p:cTn>
                              </p:par>
                              <p:par>
                                <p:cTn id="65" presetID="12" presetClass="exit" presetSubtype="4" fill="hold" nodeType="withEffect">
                                  <p:stCondLst>
                                    <p:cond delay="8000"/>
                                  </p:stCondLst>
                                  <p:childTnLst>
                                    <p:animEffect transition="out" filter="slide(fromBottom)">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2" presetClass="entr" presetSubtype="1" fill="hold" nodeType="withEffect">
                                  <p:stCondLst>
                                    <p:cond delay="8000"/>
                                  </p:stCondLst>
                                  <p:childTnLst>
                                    <p:set>
                                      <p:cBhvr>
                                        <p:cTn id="69" dur="1" fill="hold">
                                          <p:stCondLst>
                                            <p:cond delay="0"/>
                                          </p:stCondLst>
                                        </p:cTn>
                                        <p:tgtEl>
                                          <p:spTgt spid="20"/>
                                        </p:tgtEl>
                                        <p:attrNameLst>
                                          <p:attrName>style.visibility</p:attrName>
                                        </p:attrNameLst>
                                      </p:cBhvr>
                                      <p:to>
                                        <p:strVal val="visible"/>
                                      </p:to>
                                    </p:set>
                                    <p:animEffect transition="in" filter="slide(fromTop)">
                                      <p:cBhvr>
                                        <p:cTn id="70" dur="500"/>
                                        <p:tgtEl>
                                          <p:spTgt spid="20"/>
                                        </p:tgtEl>
                                      </p:cBhvr>
                                    </p:animEffect>
                                  </p:childTnLst>
                                </p:cTn>
                              </p:par>
                              <p:par>
                                <p:cTn id="71" presetID="12" presetClass="exit" presetSubtype="4" fill="hold" nodeType="withEffect">
                                  <p:stCondLst>
                                    <p:cond delay="9000"/>
                                  </p:stCondLst>
                                  <p:childTnLst>
                                    <p:animEffect transition="out" filter="slide(fromBottom)">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par>
                                <p:cTn id="74" presetID="12" presetClass="entr" presetSubtype="1" fill="hold" nodeType="withEffect">
                                  <p:stCondLst>
                                    <p:cond delay="9000"/>
                                  </p:stCondLst>
                                  <p:childTnLst>
                                    <p:set>
                                      <p:cBhvr>
                                        <p:cTn id="75" dur="1" fill="hold">
                                          <p:stCondLst>
                                            <p:cond delay="0"/>
                                          </p:stCondLst>
                                        </p:cTn>
                                        <p:tgtEl>
                                          <p:spTgt spid="24"/>
                                        </p:tgtEl>
                                        <p:attrNameLst>
                                          <p:attrName>style.visibility</p:attrName>
                                        </p:attrNameLst>
                                      </p:cBhvr>
                                      <p:to>
                                        <p:strVal val="visible"/>
                                      </p:to>
                                    </p:set>
                                    <p:animEffect transition="in" filter="slide(fromTop)">
                                      <p:cBhvr>
                                        <p:cTn id="76" dur="500"/>
                                        <p:tgtEl>
                                          <p:spTgt spid="24"/>
                                        </p:tgtEl>
                                      </p:cBhvr>
                                    </p:animEffect>
                                  </p:childTnLst>
                                </p:cTn>
                              </p:par>
                              <p:par>
                                <p:cTn id="77" presetID="12" presetClass="entr" presetSubtype="1" fill="hold" nodeType="withEffect">
                                  <p:stCondLst>
                                    <p:cond delay="10000"/>
                                  </p:stCondLst>
                                  <p:childTnLst>
                                    <p:set>
                                      <p:cBhvr>
                                        <p:cTn id="78" dur="1" fill="hold">
                                          <p:stCondLst>
                                            <p:cond delay="0"/>
                                          </p:stCondLst>
                                        </p:cTn>
                                        <p:tgtEl>
                                          <p:spTgt spid="26"/>
                                        </p:tgtEl>
                                        <p:attrNameLst>
                                          <p:attrName>style.visibility</p:attrName>
                                        </p:attrNameLst>
                                      </p:cBhvr>
                                      <p:to>
                                        <p:strVal val="visible"/>
                                      </p:to>
                                    </p:set>
                                    <p:animEffect transition="in" filter="slide(fromTop)">
                                      <p:cBhvr>
                                        <p:cTn id="79" dur="500"/>
                                        <p:tgtEl>
                                          <p:spTgt spid="26"/>
                                        </p:tgtEl>
                                      </p:cBhvr>
                                    </p:animEffect>
                                  </p:childTnLst>
                                </p:cTn>
                              </p:par>
                              <p:par>
                                <p:cTn id="80" presetID="12" presetClass="exit" presetSubtype="4" fill="hold" nodeType="withEffect">
                                  <p:stCondLst>
                                    <p:cond delay="10000"/>
                                  </p:stCondLst>
                                  <p:childTnLst>
                                    <p:animEffect transition="out" filter="slide(fromBottom)">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2" presetClass="exit" presetSubtype="4" fill="hold" nodeType="withEffect">
                                  <p:stCondLst>
                                    <p:cond delay="10000"/>
                                  </p:stCondLst>
                                  <p:childTnLst>
                                    <p:animEffect transition="out" filter="slide(fromBottom)">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2" presetClass="entr" presetSubtype="1" fill="hold" nodeType="withEffect">
                                  <p:stCondLst>
                                    <p:cond delay="10000"/>
                                  </p:stCondLst>
                                  <p:childTnLst>
                                    <p:set>
                                      <p:cBhvr>
                                        <p:cTn id="87" dur="1" fill="hold">
                                          <p:stCondLst>
                                            <p:cond delay="0"/>
                                          </p:stCondLst>
                                        </p:cTn>
                                        <p:tgtEl>
                                          <p:spTgt spid="25"/>
                                        </p:tgtEl>
                                        <p:attrNameLst>
                                          <p:attrName>style.visibility</p:attrName>
                                        </p:attrNameLst>
                                      </p:cBhvr>
                                      <p:to>
                                        <p:strVal val="visible"/>
                                      </p:to>
                                    </p:set>
                                    <p:animEffect transition="in" filter="slide(fromTop)">
                                      <p:cBhvr>
                                        <p:cTn id="88" dur="500"/>
                                        <p:tgtEl>
                                          <p:spTgt spid="25"/>
                                        </p:tgtEl>
                                      </p:cBhvr>
                                    </p:animEffect>
                                  </p:childTnLst>
                                </p:cTn>
                              </p:par>
                              <p:par>
                                <p:cTn id="89" presetID="12" presetClass="exit" presetSubtype="4" fill="hold" nodeType="withEffect">
                                  <p:stCondLst>
                                    <p:cond delay="11000"/>
                                  </p:stCondLst>
                                  <p:childTnLst>
                                    <p:animEffect transition="out" filter="slide(fromBottom)">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par>
                                <p:cTn id="92" presetID="12" presetClass="entr" presetSubtype="1" fill="hold" nodeType="withEffect">
                                  <p:stCondLst>
                                    <p:cond delay="11000"/>
                                  </p:stCondLst>
                                  <p:childTnLst>
                                    <p:set>
                                      <p:cBhvr>
                                        <p:cTn id="93" dur="1" fill="hold">
                                          <p:stCondLst>
                                            <p:cond delay="0"/>
                                          </p:stCondLst>
                                        </p:cTn>
                                        <p:tgtEl>
                                          <p:spTgt spid="27"/>
                                        </p:tgtEl>
                                        <p:attrNameLst>
                                          <p:attrName>style.visibility</p:attrName>
                                        </p:attrNameLst>
                                      </p:cBhvr>
                                      <p:to>
                                        <p:strVal val="visible"/>
                                      </p:to>
                                    </p:set>
                                    <p:animEffect transition="in" filter="slide(fromTop)">
                                      <p:cBhvr>
                                        <p:cTn id="94" dur="500"/>
                                        <p:tgtEl>
                                          <p:spTgt spid="27"/>
                                        </p:tgtEl>
                                      </p:cBhvr>
                                    </p:animEffect>
                                  </p:childTnLst>
                                </p:cTn>
                              </p:par>
                              <p:par>
                                <p:cTn id="95" presetID="12" presetClass="exit" presetSubtype="4" fill="hold" nodeType="withEffect">
                                  <p:stCondLst>
                                    <p:cond delay="12000"/>
                                  </p:stCondLst>
                                  <p:childTnLst>
                                    <p:animEffect transition="out" filter="slide(fromBottom)">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2" presetClass="entr" presetSubtype="1" fill="hold" nodeType="withEffect">
                                  <p:stCondLst>
                                    <p:cond delay="12000"/>
                                  </p:stCondLst>
                                  <p:childTnLst>
                                    <p:set>
                                      <p:cBhvr>
                                        <p:cTn id="99" dur="1" fill="hold">
                                          <p:stCondLst>
                                            <p:cond delay="0"/>
                                          </p:stCondLst>
                                        </p:cTn>
                                        <p:tgtEl>
                                          <p:spTgt spid="28"/>
                                        </p:tgtEl>
                                        <p:attrNameLst>
                                          <p:attrName>style.visibility</p:attrName>
                                        </p:attrNameLst>
                                      </p:cBhvr>
                                      <p:to>
                                        <p:strVal val="visible"/>
                                      </p:to>
                                    </p:set>
                                    <p:animEffect transition="in" filter="slide(fromTop)">
                                      <p:cBhvr>
                                        <p:cTn id="100" dur="500"/>
                                        <p:tgtEl>
                                          <p:spTgt spid="28"/>
                                        </p:tgtEl>
                                      </p:cBhvr>
                                    </p:animEffect>
                                  </p:childTnLst>
                                </p:cTn>
                              </p:par>
                              <p:par>
                                <p:cTn id="101" presetID="12" presetClass="exit" presetSubtype="4" fill="hold" nodeType="withEffect">
                                  <p:stCondLst>
                                    <p:cond delay="13000"/>
                                  </p:stCondLst>
                                  <p:childTnLst>
                                    <p:animEffect transition="out" filter="slide(fromBottom)">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par>
                                <p:cTn id="104" presetID="12" presetClass="entr" presetSubtype="1" fill="hold" nodeType="withEffect">
                                  <p:stCondLst>
                                    <p:cond delay="13000"/>
                                  </p:stCondLst>
                                  <p:childTnLst>
                                    <p:set>
                                      <p:cBhvr>
                                        <p:cTn id="105" dur="1" fill="hold">
                                          <p:stCondLst>
                                            <p:cond delay="0"/>
                                          </p:stCondLst>
                                        </p:cTn>
                                        <p:tgtEl>
                                          <p:spTgt spid="29"/>
                                        </p:tgtEl>
                                        <p:attrNameLst>
                                          <p:attrName>style.visibility</p:attrName>
                                        </p:attrNameLst>
                                      </p:cBhvr>
                                      <p:to>
                                        <p:strVal val="visible"/>
                                      </p:to>
                                    </p:set>
                                    <p:animEffect transition="in" filter="slide(fromTop)">
                                      <p:cBhvr>
                                        <p:cTn id="106" dur="500"/>
                                        <p:tgtEl>
                                          <p:spTgt spid="29"/>
                                        </p:tgtEl>
                                      </p:cBhvr>
                                    </p:animEffect>
                                  </p:childTnLst>
                                </p:cTn>
                              </p:par>
                              <p:par>
                                <p:cTn id="107" presetID="12" presetClass="exit" presetSubtype="4" fill="hold" nodeType="withEffect">
                                  <p:stCondLst>
                                    <p:cond delay="14000"/>
                                  </p:stCondLst>
                                  <p:childTnLst>
                                    <p:animEffect transition="out" filter="slide(fromBottom)">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12" presetClass="entr" presetSubtype="1" fill="hold" nodeType="withEffect">
                                  <p:stCondLst>
                                    <p:cond delay="14000"/>
                                  </p:stCondLst>
                                  <p:childTnLst>
                                    <p:set>
                                      <p:cBhvr>
                                        <p:cTn id="111" dur="1" fill="hold">
                                          <p:stCondLst>
                                            <p:cond delay="0"/>
                                          </p:stCondLst>
                                        </p:cTn>
                                        <p:tgtEl>
                                          <p:spTgt spid="30"/>
                                        </p:tgtEl>
                                        <p:attrNameLst>
                                          <p:attrName>style.visibility</p:attrName>
                                        </p:attrNameLst>
                                      </p:cBhvr>
                                      <p:to>
                                        <p:strVal val="visible"/>
                                      </p:to>
                                    </p:set>
                                    <p:animEffect transition="in" filter="slide(fromTop)">
                                      <p:cBhvr>
                                        <p:cTn id="112" dur="500"/>
                                        <p:tgtEl>
                                          <p:spTgt spid="30"/>
                                        </p:tgtEl>
                                      </p:cBhvr>
                                    </p:animEffect>
                                  </p:childTnLst>
                                </p:cTn>
                              </p:par>
                              <p:par>
                                <p:cTn id="113" presetID="12" presetClass="exit" presetSubtype="4" fill="hold" nodeType="withEffect">
                                  <p:stCondLst>
                                    <p:cond delay="15000"/>
                                  </p:stCondLst>
                                  <p:childTnLst>
                                    <p:animEffect transition="out" filter="slide(fromBottom)">
                                      <p:cBhvr>
                                        <p:cTn id="114" dur="500"/>
                                        <p:tgtEl>
                                          <p:spTgt spid="30"/>
                                        </p:tgtEl>
                                      </p:cBhvr>
                                    </p:animEffect>
                                    <p:set>
                                      <p:cBhvr>
                                        <p:cTn id="115" dur="1" fill="hold">
                                          <p:stCondLst>
                                            <p:cond delay="499"/>
                                          </p:stCondLst>
                                        </p:cTn>
                                        <p:tgtEl>
                                          <p:spTgt spid="30"/>
                                        </p:tgtEl>
                                        <p:attrNameLst>
                                          <p:attrName>style.visibility</p:attrName>
                                        </p:attrNameLst>
                                      </p:cBhvr>
                                      <p:to>
                                        <p:strVal val="hidden"/>
                                      </p:to>
                                    </p:set>
                                  </p:childTnLst>
                                </p:cTn>
                              </p:par>
                              <p:par>
                                <p:cTn id="116" presetID="12" presetClass="entr" presetSubtype="1" fill="hold" nodeType="withEffect">
                                  <p:stCondLst>
                                    <p:cond delay="15000"/>
                                  </p:stCondLst>
                                  <p:childTnLst>
                                    <p:set>
                                      <p:cBhvr>
                                        <p:cTn id="117" dur="1" fill="hold">
                                          <p:stCondLst>
                                            <p:cond delay="0"/>
                                          </p:stCondLst>
                                        </p:cTn>
                                        <p:tgtEl>
                                          <p:spTgt spid="31"/>
                                        </p:tgtEl>
                                        <p:attrNameLst>
                                          <p:attrName>style.visibility</p:attrName>
                                        </p:attrNameLst>
                                      </p:cBhvr>
                                      <p:to>
                                        <p:strVal val="visible"/>
                                      </p:to>
                                    </p:set>
                                    <p:animEffect transition="in" filter="slide(fromTop)">
                                      <p:cBhvr>
                                        <p:cTn id="118" dur="500"/>
                                        <p:tgtEl>
                                          <p:spTgt spid="31"/>
                                        </p:tgtEl>
                                      </p:cBhvr>
                                    </p:animEffect>
                                  </p:childTnLst>
                                </p:cTn>
                              </p:par>
                              <p:par>
                                <p:cTn id="119" presetID="12" presetClass="exit" presetSubtype="4" fill="hold" nodeType="withEffect">
                                  <p:stCondLst>
                                    <p:cond delay="16000"/>
                                  </p:stCondLst>
                                  <p:childTnLst>
                                    <p:animEffect transition="out" filter="slide(fromBottom)">
                                      <p:cBhvr>
                                        <p:cTn id="120" dur="500"/>
                                        <p:tgtEl>
                                          <p:spTgt spid="31"/>
                                        </p:tgtEl>
                                      </p:cBhvr>
                                    </p:animEffect>
                                    <p:set>
                                      <p:cBhvr>
                                        <p:cTn id="121" dur="1" fill="hold">
                                          <p:stCondLst>
                                            <p:cond delay="499"/>
                                          </p:stCondLst>
                                        </p:cTn>
                                        <p:tgtEl>
                                          <p:spTgt spid="31"/>
                                        </p:tgtEl>
                                        <p:attrNameLst>
                                          <p:attrName>style.visibility</p:attrName>
                                        </p:attrNameLst>
                                      </p:cBhvr>
                                      <p:to>
                                        <p:strVal val="hidden"/>
                                      </p:to>
                                    </p:set>
                                  </p:childTnLst>
                                </p:cTn>
                              </p:par>
                              <p:par>
                                <p:cTn id="122" presetID="12" presetClass="entr" presetSubtype="1" fill="hold" nodeType="withEffect">
                                  <p:stCondLst>
                                    <p:cond delay="16000"/>
                                  </p:stCondLst>
                                  <p:childTnLst>
                                    <p:set>
                                      <p:cBhvr>
                                        <p:cTn id="123" dur="1" fill="hold">
                                          <p:stCondLst>
                                            <p:cond delay="0"/>
                                          </p:stCondLst>
                                        </p:cTn>
                                        <p:tgtEl>
                                          <p:spTgt spid="22816"/>
                                        </p:tgtEl>
                                        <p:attrNameLst>
                                          <p:attrName>style.visibility</p:attrName>
                                        </p:attrNameLst>
                                      </p:cBhvr>
                                      <p:to>
                                        <p:strVal val="visible"/>
                                      </p:to>
                                    </p:set>
                                    <p:animEffect transition="in" filter="slide(fromTop)">
                                      <p:cBhvr>
                                        <p:cTn id="124" dur="500"/>
                                        <p:tgtEl>
                                          <p:spTgt spid="22816"/>
                                        </p:tgtEl>
                                      </p:cBhvr>
                                    </p:animEffect>
                                  </p:childTnLst>
                                </p:cTn>
                              </p:par>
                              <p:par>
                                <p:cTn id="125" presetID="12" presetClass="exit" presetSubtype="4" fill="hold" nodeType="withEffect">
                                  <p:stCondLst>
                                    <p:cond delay="17000"/>
                                  </p:stCondLst>
                                  <p:childTnLst>
                                    <p:animEffect transition="out" filter="slide(fromBottom)">
                                      <p:cBhvr>
                                        <p:cTn id="126" dur="500"/>
                                        <p:tgtEl>
                                          <p:spTgt spid="22816"/>
                                        </p:tgtEl>
                                      </p:cBhvr>
                                    </p:animEffect>
                                    <p:set>
                                      <p:cBhvr>
                                        <p:cTn id="127" dur="1" fill="hold">
                                          <p:stCondLst>
                                            <p:cond delay="499"/>
                                          </p:stCondLst>
                                        </p:cTn>
                                        <p:tgtEl>
                                          <p:spTgt spid="22816"/>
                                        </p:tgtEl>
                                        <p:attrNameLst>
                                          <p:attrName>style.visibility</p:attrName>
                                        </p:attrNameLst>
                                      </p:cBhvr>
                                      <p:to>
                                        <p:strVal val="hidden"/>
                                      </p:to>
                                    </p:set>
                                  </p:childTnLst>
                                </p:cTn>
                              </p:par>
                              <p:par>
                                <p:cTn id="128" presetID="12" presetClass="entr" presetSubtype="1" fill="hold" nodeType="withEffect">
                                  <p:stCondLst>
                                    <p:cond delay="17000"/>
                                  </p:stCondLst>
                                  <p:childTnLst>
                                    <p:set>
                                      <p:cBhvr>
                                        <p:cTn id="129" dur="1" fill="hold">
                                          <p:stCondLst>
                                            <p:cond delay="0"/>
                                          </p:stCondLst>
                                        </p:cTn>
                                        <p:tgtEl>
                                          <p:spTgt spid="22818"/>
                                        </p:tgtEl>
                                        <p:attrNameLst>
                                          <p:attrName>style.visibility</p:attrName>
                                        </p:attrNameLst>
                                      </p:cBhvr>
                                      <p:to>
                                        <p:strVal val="visible"/>
                                      </p:to>
                                    </p:set>
                                    <p:animEffect transition="in" filter="slide(fromTop)">
                                      <p:cBhvr>
                                        <p:cTn id="130" dur="500"/>
                                        <p:tgtEl>
                                          <p:spTgt spid="22818"/>
                                        </p:tgtEl>
                                      </p:cBhvr>
                                    </p:animEffect>
                                  </p:childTnLst>
                                </p:cTn>
                              </p:par>
                              <p:par>
                                <p:cTn id="131" presetID="12" presetClass="exit" presetSubtype="4" fill="hold" nodeType="withEffect">
                                  <p:stCondLst>
                                    <p:cond delay="18000"/>
                                  </p:stCondLst>
                                  <p:childTnLst>
                                    <p:animEffect transition="out" filter="slide(fromBottom)">
                                      <p:cBhvr>
                                        <p:cTn id="132" dur="500"/>
                                        <p:tgtEl>
                                          <p:spTgt spid="22818"/>
                                        </p:tgtEl>
                                      </p:cBhvr>
                                    </p:animEffect>
                                    <p:set>
                                      <p:cBhvr>
                                        <p:cTn id="133" dur="1" fill="hold">
                                          <p:stCondLst>
                                            <p:cond delay="499"/>
                                          </p:stCondLst>
                                        </p:cTn>
                                        <p:tgtEl>
                                          <p:spTgt spid="22818"/>
                                        </p:tgtEl>
                                        <p:attrNameLst>
                                          <p:attrName>style.visibility</p:attrName>
                                        </p:attrNameLst>
                                      </p:cBhvr>
                                      <p:to>
                                        <p:strVal val="hidden"/>
                                      </p:to>
                                    </p:set>
                                  </p:childTnLst>
                                </p:cTn>
                              </p:par>
                              <p:par>
                                <p:cTn id="134" presetID="12" presetClass="entr" presetSubtype="1" fill="hold" nodeType="withEffect">
                                  <p:stCondLst>
                                    <p:cond delay="18000"/>
                                  </p:stCondLst>
                                  <p:childTnLst>
                                    <p:set>
                                      <p:cBhvr>
                                        <p:cTn id="135" dur="1" fill="hold">
                                          <p:stCondLst>
                                            <p:cond delay="0"/>
                                          </p:stCondLst>
                                        </p:cTn>
                                        <p:tgtEl>
                                          <p:spTgt spid="22819"/>
                                        </p:tgtEl>
                                        <p:attrNameLst>
                                          <p:attrName>style.visibility</p:attrName>
                                        </p:attrNameLst>
                                      </p:cBhvr>
                                      <p:to>
                                        <p:strVal val="visible"/>
                                      </p:to>
                                    </p:set>
                                    <p:animEffect transition="in" filter="slide(fromTop)">
                                      <p:cBhvr>
                                        <p:cTn id="136" dur="500"/>
                                        <p:tgtEl>
                                          <p:spTgt spid="22819"/>
                                        </p:tgtEl>
                                      </p:cBhvr>
                                    </p:animEffect>
                                  </p:childTnLst>
                                </p:cTn>
                              </p:par>
                              <p:par>
                                <p:cTn id="137" presetID="12" presetClass="exit" presetSubtype="4" fill="hold" nodeType="withEffect">
                                  <p:stCondLst>
                                    <p:cond delay="19000"/>
                                  </p:stCondLst>
                                  <p:childTnLst>
                                    <p:animEffect transition="out" filter="slide(fromBottom)">
                                      <p:cBhvr>
                                        <p:cTn id="138" dur="500"/>
                                        <p:tgtEl>
                                          <p:spTgt spid="22819"/>
                                        </p:tgtEl>
                                      </p:cBhvr>
                                    </p:animEffect>
                                    <p:set>
                                      <p:cBhvr>
                                        <p:cTn id="139" dur="1" fill="hold">
                                          <p:stCondLst>
                                            <p:cond delay="499"/>
                                          </p:stCondLst>
                                        </p:cTn>
                                        <p:tgtEl>
                                          <p:spTgt spid="22819"/>
                                        </p:tgtEl>
                                        <p:attrNameLst>
                                          <p:attrName>style.visibility</p:attrName>
                                        </p:attrNameLst>
                                      </p:cBhvr>
                                      <p:to>
                                        <p:strVal val="hidden"/>
                                      </p:to>
                                    </p:set>
                                  </p:childTnLst>
                                </p:cTn>
                              </p:par>
                              <p:par>
                                <p:cTn id="140" presetID="12" presetClass="entr" presetSubtype="1" fill="hold" nodeType="withEffect">
                                  <p:stCondLst>
                                    <p:cond delay="19000"/>
                                  </p:stCondLst>
                                  <p:childTnLst>
                                    <p:set>
                                      <p:cBhvr>
                                        <p:cTn id="141" dur="1" fill="hold">
                                          <p:stCondLst>
                                            <p:cond delay="0"/>
                                          </p:stCondLst>
                                        </p:cTn>
                                        <p:tgtEl>
                                          <p:spTgt spid="22820"/>
                                        </p:tgtEl>
                                        <p:attrNameLst>
                                          <p:attrName>style.visibility</p:attrName>
                                        </p:attrNameLst>
                                      </p:cBhvr>
                                      <p:to>
                                        <p:strVal val="visible"/>
                                      </p:to>
                                    </p:set>
                                    <p:animEffect transition="in" filter="slide(fromTop)">
                                      <p:cBhvr>
                                        <p:cTn id="142" dur="500"/>
                                        <p:tgtEl>
                                          <p:spTgt spid="22820"/>
                                        </p:tgtEl>
                                      </p:cBhvr>
                                    </p:animEffect>
                                  </p:childTnLst>
                                </p:cTn>
                              </p:par>
                              <p:par>
                                <p:cTn id="143" presetID="12" presetClass="exit" presetSubtype="4" fill="hold" nodeType="withEffect">
                                  <p:stCondLst>
                                    <p:cond delay="20000"/>
                                  </p:stCondLst>
                                  <p:childTnLst>
                                    <p:animEffect transition="out" filter="slide(fromBottom)">
                                      <p:cBhvr>
                                        <p:cTn id="144" dur="500"/>
                                        <p:tgtEl>
                                          <p:spTgt spid="22820"/>
                                        </p:tgtEl>
                                      </p:cBhvr>
                                    </p:animEffect>
                                    <p:set>
                                      <p:cBhvr>
                                        <p:cTn id="145" dur="1" fill="hold">
                                          <p:stCondLst>
                                            <p:cond delay="499"/>
                                          </p:stCondLst>
                                        </p:cTn>
                                        <p:tgtEl>
                                          <p:spTgt spid="22820"/>
                                        </p:tgtEl>
                                        <p:attrNameLst>
                                          <p:attrName>style.visibility</p:attrName>
                                        </p:attrNameLst>
                                      </p:cBhvr>
                                      <p:to>
                                        <p:strVal val="hidden"/>
                                      </p:to>
                                    </p:set>
                                  </p:childTnLst>
                                </p:cTn>
                              </p:par>
                              <p:par>
                                <p:cTn id="146" presetID="12" presetClass="exit" presetSubtype="4" fill="hold" nodeType="withEffect">
                                  <p:stCondLst>
                                    <p:cond delay="20000"/>
                                  </p:stCondLst>
                                  <p:childTnLst>
                                    <p:animEffect transition="out" filter="slide(fromBottom)">
                                      <p:cBhvr>
                                        <p:cTn id="147" dur="500"/>
                                        <p:tgtEl>
                                          <p:spTgt spid="25"/>
                                        </p:tgtEl>
                                      </p:cBhvr>
                                    </p:animEffect>
                                    <p:set>
                                      <p:cBhvr>
                                        <p:cTn id="148" dur="1" fill="hold">
                                          <p:stCondLst>
                                            <p:cond delay="499"/>
                                          </p:stCondLst>
                                        </p:cTn>
                                        <p:tgtEl>
                                          <p:spTgt spid="25"/>
                                        </p:tgtEl>
                                        <p:attrNameLst>
                                          <p:attrName>style.visibility</p:attrName>
                                        </p:attrNameLst>
                                      </p:cBhvr>
                                      <p:to>
                                        <p:strVal val="hidden"/>
                                      </p:to>
                                    </p:set>
                                  </p:childTnLst>
                                </p:cTn>
                              </p:par>
                              <p:par>
                                <p:cTn id="149" presetID="12" presetClass="entr" presetSubtype="1" fill="hold" nodeType="withEffect">
                                  <p:stCondLst>
                                    <p:cond delay="20000"/>
                                  </p:stCondLst>
                                  <p:childTnLst>
                                    <p:set>
                                      <p:cBhvr>
                                        <p:cTn id="150" dur="1" fill="hold">
                                          <p:stCondLst>
                                            <p:cond delay="0"/>
                                          </p:stCondLst>
                                        </p:cTn>
                                        <p:tgtEl>
                                          <p:spTgt spid="22822"/>
                                        </p:tgtEl>
                                        <p:attrNameLst>
                                          <p:attrName>style.visibility</p:attrName>
                                        </p:attrNameLst>
                                      </p:cBhvr>
                                      <p:to>
                                        <p:strVal val="visible"/>
                                      </p:to>
                                    </p:set>
                                    <p:animEffect transition="in" filter="slide(fromTop)">
                                      <p:cBhvr>
                                        <p:cTn id="151" dur="500"/>
                                        <p:tgtEl>
                                          <p:spTgt spid="22822"/>
                                        </p:tgtEl>
                                      </p:cBhvr>
                                    </p:animEffect>
                                  </p:childTnLst>
                                </p:cTn>
                              </p:par>
                              <p:par>
                                <p:cTn id="152" presetID="12" presetClass="entr" presetSubtype="1" fill="hold" nodeType="withEffect">
                                  <p:stCondLst>
                                    <p:cond delay="20000"/>
                                  </p:stCondLst>
                                  <p:childTnLst>
                                    <p:set>
                                      <p:cBhvr>
                                        <p:cTn id="153" dur="1" fill="hold">
                                          <p:stCondLst>
                                            <p:cond delay="0"/>
                                          </p:stCondLst>
                                        </p:cTn>
                                        <p:tgtEl>
                                          <p:spTgt spid="22823"/>
                                        </p:tgtEl>
                                        <p:attrNameLst>
                                          <p:attrName>style.visibility</p:attrName>
                                        </p:attrNameLst>
                                      </p:cBhvr>
                                      <p:to>
                                        <p:strVal val="visible"/>
                                      </p:to>
                                    </p:set>
                                    <p:animEffect transition="in" filter="slide(fromTop)">
                                      <p:cBhvr>
                                        <p:cTn id="154" dur="500"/>
                                        <p:tgtEl>
                                          <p:spTgt spid="22823"/>
                                        </p:tgtEl>
                                      </p:cBhvr>
                                    </p:animEffect>
                                  </p:childTnLst>
                                </p:cTn>
                              </p:par>
                              <p:par>
                                <p:cTn id="155" presetID="12" presetClass="exit" presetSubtype="4" fill="hold" nodeType="withEffect">
                                  <p:stCondLst>
                                    <p:cond delay="21000"/>
                                  </p:stCondLst>
                                  <p:childTnLst>
                                    <p:animEffect transition="out" filter="slide(fromBottom)">
                                      <p:cBhvr>
                                        <p:cTn id="156" dur="500"/>
                                        <p:tgtEl>
                                          <p:spTgt spid="22823"/>
                                        </p:tgtEl>
                                      </p:cBhvr>
                                    </p:animEffect>
                                    <p:set>
                                      <p:cBhvr>
                                        <p:cTn id="157" dur="1" fill="hold">
                                          <p:stCondLst>
                                            <p:cond delay="499"/>
                                          </p:stCondLst>
                                        </p:cTn>
                                        <p:tgtEl>
                                          <p:spTgt spid="22823"/>
                                        </p:tgtEl>
                                        <p:attrNameLst>
                                          <p:attrName>style.visibility</p:attrName>
                                        </p:attrNameLst>
                                      </p:cBhvr>
                                      <p:to>
                                        <p:strVal val="hidden"/>
                                      </p:to>
                                    </p:set>
                                  </p:childTnLst>
                                </p:cTn>
                              </p:par>
                              <p:par>
                                <p:cTn id="158" presetID="12" presetClass="entr" presetSubtype="1" fill="hold" nodeType="withEffect">
                                  <p:stCondLst>
                                    <p:cond delay="21000"/>
                                  </p:stCondLst>
                                  <p:childTnLst>
                                    <p:set>
                                      <p:cBhvr>
                                        <p:cTn id="159" dur="1" fill="hold">
                                          <p:stCondLst>
                                            <p:cond delay="0"/>
                                          </p:stCondLst>
                                        </p:cTn>
                                        <p:tgtEl>
                                          <p:spTgt spid="22824"/>
                                        </p:tgtEl>
                                        <p:attrNameLst>
                                          <p:attrName>style.visibility</p:attrName>
                                        </p:attrNameLst>
                                      </p:cBhvr>
                                      <p:to>
                                        <p:strVal val="visible"/>
                                      </p:to>
                                    </p:set>
                                    <p:animEffect transition="in" filter="slide(fromTop)">
                                      <p:cBhvr>
                                        <p:cTn id="160" dur="500"/>
                                        <p:tgtEl>
                                          <p:spTgt spid="22824"/>
                                        </p:tgtEl>
                                      </p:cBhvr>
                                    </p:animEffect>
                                  </p:childTnLst>
                                </p:cTn>
                              </p:par>
                              <p:par>
                                <p:cTn id="161" presetID="12" presetClass="exit" presetSubtype="4" fill="hold" nodeType="withEffect">
                                  <p:stCondLst>
                                    <p:cond delay="22000"/>
                                  </p:stCondLst>
                                  <p:childTnLst>
                                    <p:animEffect transition="out" filter="slide(fromBottom)">
                                      <p:cBhvr>
                                        <p:cTn id="162" dur="500"/>
                                        <p:tgtEl>
                                          <p:spTgt spid="22824"/>
                                        </p:tgtEl>
                                      </p:cBhvr>
                                    </p:animEffect>
                                    <p:set>
                                      <p:cBhvr>
                                        <p:cTn id="163" dur="1" fill="hold">
                                          <p:stCondLst>
                                            <p:cond delay="499"/>
                                          </p:stCondLst>
                                        </p:cTn>
                                        <p:tgtEl>
                                          <p:spTgt spid="22824"/>
                                        </p:tgtEl>
                                        <p:attrNameLst>
                                          <p:attrName>style.visibility</p:attrName>
                                        </p:attrNameLst>
                                      </p:cBhvr>
                                      <p:to>
                                        <p:strVal val="hidden"/>
                                      </p:to>
                                    </p:set>
                                  </p:childTnLst>
                                </p:cTn>
                              </p:par>
                              <p:par>
                                <p:cTn id="164" presetID="12" presetClass="entr" presetSubtype="1" fill="hold" nodeType="withEffect">
                                  <p:stCondLst>
                                    <p:cond delay="22000"/>
                                  </p:stCondLst>
                                  <p:childTnLst>
                                    <p:set>
                                      <p:cBhvr>
                                        <p:cTn id="165" dur="1" fill="hold">
                                          <p:stCondLst>
                                            <p:cond delay="0"/>
                                          </p:stCondLst>
                                        </p:cTn>
                                        <p:tgtEl>
                                          <p:spTgt spid="22825"/>
                                        </p:tgtEl>
                                        <p:attrNameLst>
                                          <p:attrName>style.visibility</p:attrName>
                                        </p:attrNameLst>
                                      </p:cBhvr>
                                      <p:to>
                                        <p:strVal val="visible"/>
                                      </p:to>
                                    </p:set>
                                    <p:animEffect transition="in" filter="slide(fromTop)">
                                      <p:cBhvr>
                                        <p:cTn id="166" dur="500"/>
                                        <p:tgtEl>
                                          <p:spTgt spid="22825"/>
                                        </p:tgtEl>
                                      </p:cBhvr>
                                    </p:animEffect>
                                  </p:childTnLst>
                                </p:cTn>
                              </p:par>
                              <p:par>
                                <p:cTn id="167" presetID="12" presetClass="exit" presetSubtype="4" fill="hold" nodeType="withEffect">
                                  <p:stCondLst>
                                    <p:cond delay="23000"/>
                                  </p:stCondLst>
                                  <p:childTnLst>
                                    <p:animEffect transition="out" filter="slide(fromBottom)">
                                      <p:cBhvr>
                                        <p:cTn id="168" dur="500"/>
                                        <p:tgtEl>
                                          <p:spTgt spid="22825"/>
                                        </p:tgtEl>
                                      </p:cBhvr>
                                    </p:animEffect>
                                    <p:set>
                                      <p:cBhvr>
                                        <p:cTn id="169" dur="1" fill="hold">
                                          <p:stCondLst>
                                            <p:cond delay="499"/>
                                          </p:stCondLst>
                                        </p:cTn>
                                        <p:tgtEl>
                                          <p:spTgt spid="22825"/>
                                        </p:tgtEl>
                                        <p:attrNameLst>
                                          <p:attrName>style.visibility</p:attrName>
                                        </p:attrNameLst>
                                      </p:cBhvr>
                                      <p:to>
                                        <p:strVal val="hidden"/>
                                      </p:to>
                                    </p:set>
                                  </p:childTnLst>
                                </p:cTn>
                              </p:par>
                              <p:par>
                                <p:cTn id="170" presetID="12" presetClass="entr" presetSubtype="1" fill="hold" nodeType="withEffect">
                                  <p:stCondLst>
                                    <p:cond delay="23000"/>
                                  </p:stCondLst>
                                  <p:childTnLst>
                                    <p:set>
                                      <p:cBhvr>
                                        <p:cTn id="171" dur="1" fill="hold">
                                          <p:stCondLst>
                                            <p:cond delay="0"/>
                                          </p:stCondLst>
                                        </p:cTn>
                                        <p:tgtEl>
                                          <p:spTgt spid="22826"/>
                                        </p:tgtEl>
                                        <p:attrNameLst>
                                          <p:attrName>style.visibility</p:attrName>
                                        </p:attrNameLst>
                                      </p:cBhvr>
                                      <p:to>
                                        <p:strVal val="visible"/>
                                      </p:to>
                                    </p:set>
                                    <p:animEffect transition="in" filter="slide(fromTop)">
                                      <p:cBhvr>
                                        <p:cTn id="172" dur="500"/>
                                        <p:tgtEl>
                                          <p:spTgt spid="22826"/>
                                        </p:tgtEl>
                                      </p:cBhvr>
                                    </p:animEffect>
                                  </p:childTnLst>
                                </p:cTn>
                              </p:par>
                              <p:par>
                                <p:cTn id="173" presetID="12" presetClass="exit" presetSubtype="4" fill="hold" nodeType="withEffect">
                                  <p:stCondLst>
                                    <p:cond delay="24000"/>
                                  </p:stCondLst>
                                  <p:childTnLst>
                                    <p:animEffect transition="out" filter="slide(fromBottom)">
                                      <p:cBhvr>
                                        <p:cTn id="174" dur="500"/>
                                        <p:tgtEl>
                                          <p:spTgt spid="22826"/>
                                        </p:tgtEl>
                                      </p:cBhvr>
                                    </p:animEffect>
                                    <p:set>
                                      <p:cBhvr>
                                        <p:cTn id="175" dur="1" fill="hold">
                                          <p:stCondLst>
                                            <p:cond delay="499"/>
                                          </p:stCondLst>
                                        </p:cTn>
                                        <p:tgtEl>
                                          <p:spTgt spid="22826"/>
                                        </p:tgtEl>
                                        <p:attrNameLst>
                                          <p:attrName>style.visibility</p:attrName>
                                        </p:attrNameLst>
                                      </p:cBhvr>
                                      <p:to>
                                        <p:strVal val="hidden"/>
                                      </p:to>
                                    </p:set>
                                  </p:childTnLst>
                                </p:cTn>
                              </p:par>
                              <p:par>
                                <p:cTn id="176" presetID="12" presetClass="entr" presetSubtype="1" fill="hold" nodeType="withEffect">
                                  <p:stCondLst>
                                    <p:cond delay="24000"/>
                                  </p:stCondLst>
                                  <p:childTnLst>
                                    <p:set>
                                      <p:cBhvr>
                                        <p:cTn id="177" dur="1" fill="hold">
                                          <p:stCondLst>
                                            <p:cond delay="0"/>
                                          </p:stCondLst>
                                        </p:cTn>
                                        <p:tgtEl>
                                          <p:spTgt spid="22827"/>
                                        </p:tgtEl>
                                        <p:attrNameLst>
                                          <p:attrName>style.visibility</p:attrName>
                                        </p:attrNameLst>
                                      </p:cBhvr>
                                      <p:to>
                                        <p:strVal val="visible"/>
                                      </p:to>
                                    </p:set>
                                    <p:animEffect transition="in" filter="slide(fromTop)">
                                      <p:cBhvr>
                                        <p:cTn id="178" dur="500"/>
                                        <p:tgtEl>
                                          <p:spTgt spid="22827"/>
                                        </p:tgtEl>
                                      </p:cBhvr>
                                    </p:animEffect>
                                  </p:childTnLst>
                                </p:cTn>
                              </p:par>
                              <p:par>
                                <p:cTn id="179" presetID="12" presetClass="exit" presetSubtype="4" fill="hold" nodeType="withEffect">
                                  <p:stCondLst>
                                    <p:cond delay="25000"/>
                                  </p:stCondLst>
                                  <p:childTnLst>
                                    <p:animEffect transition="out" filter="slide(fromBottom)">
                                      <p:cBhvr>
                                        <p:cTn id="180" dur="500"/>
                                        <p:tgtEl>
                                          <p:spTgt spid="22827"/>
                                        </p:tgtEl>
                                      </p:cBhvr>
                                    </p:animEffect>
                                    <p:set>
                                      <p:cBhvr>
                                        <p:cTn id="181" dur="1" fill="hold">
                                          <p:stCondLst>
                                            <p:cond delay="499"/>
                                          </p:stCondLst>
                                        </p:cTn>
                                        <p:tgtEl>
                                          <p:spTgt spid="22827"/>
                                        </p:tgtEl>
                                        <p:attrNameLst>
                                          <p:attrName>style.visibility</p:attrName>
                                        </p:attrNameLst>
                                      </p:cBhvr>
                                      <p:to>
                                        <p:strVal val="hidden"/>
                                      </p:to>
                                    </p:set>
                                  </p:childTnLst>
                                </p:cTn>
                              </p:par>
                              <p:par>
                                <p:cTn id="182" presetID="12" presetClass="entr" presetSubtype="1" fill="hold" nodeType="withEffect">
                                  <p:stCondLst>
                                    <p:cond delay="25000"/>
                                  </p:stCondLst>
                                  <p:childTnLst>
                                    <p:set>
                                      <p:cBhvr>
                                        <p:cTn id="183" dur="1" fill="hold">
                                          <p:stCondLst>
                                            <p:cond delay="0"/>
                                          </p:stCondLst>
                                        </p:cTn>
                                        <p:tgtEl>
                                          <p:spTgt spid="22828"/>
                                        </p:tgtEl>
                                        <p:attrNameLst>
                                          <p:attrName>style.visibility</p:attrName>
                                        </p:attrNameLst>
                                      </p:cBhvr>
                                      <p:to>
                                        <p:strVal val="visible"/>
                                      </p:to>
                                    </p:set>
                                    <p:animEffect transition="in" filter="slide(fromTop)">
                                      <p:cBhvr>
                                        <p:cTn id="184" dur="500"/>
                                        <p:tgtEl>
                                          <p:spTgt spid="22828"/>
                                        </p:tgtEl>
                                      </p:cBhvr>
                                    </p:animEffect>
                                  </p:childTnLst>
                                </p:cTn>
                              </p:par>
                              <p:par>
                                <p:cTn id="185" presetID="12" presetClass="exit" presetSubtype="4" fill="hold" nodeType="withEffect">
                                  <p:stCondLst>
                                    <p:cond delay="26000"/>
                                  </p:stCondLst>
                                  <p:childTnLst>
                                    <p:animEffect transition="out" filter="slide(fromBottom)">
                                      <p:cBhvr>
                                        <p:cTn id="186" dur="500"/>
                                        <p:tgtEl>
                                          <p:spTgt spid="22828"/>
                                        </p:tgtEl>
                                      </p:cBhvr>
                                    </p:animEffect>
                                    <p:set>
                                      <p:cBhvr>
                                        <p:cTn id="187" dur="1" fill="hold">
                                          <p:stCondLst>
                                            <p:cond delay="499"/>
                                          </p:stCondLst>
                                        </p:cTn>
                                        <p:tgtEl>
                                          <p:spTgt spid="22828"/>
                                        </p:tgtEl>
                                        <p:attrNameLst>
                                          <p:attrName>style.visibility</p:attrName>
                                        </p:attrNameLst>
                                      </p:cBhvr>
                                      <p:to>
                                        <p:strVal val="hidden"/>
                                      </p:to>
                                    </p:set>
                                  </p:childTnLst>
                                </p:cTn>
                              </p:par>
                              <p:par>
                                <p:cTn id="188" presetID="12" presetClass="entr" presetSubtype="1" fill="hold" nodeType="withEffect">
                                  <p:stCondLst>
                                    <p:cond delay="26000"/>
                                  </p:stCondLst>
                                  <p:childTnLst>
                                    <p:set>
                                      <p:cBhvr>
                                        <p:cTn id="189" dur="1" fill="hold">
                                          <p:stCondLst>
                                            <p:cond delay="0"/>
                                          </p:stCondLst>
                                        </p:cTn>
                                        <p:tgtEl>
                                          <p:spTgt spid="22829"/>
                                        </p:tgtEl>
                                        <p:attrNameLst>
                                          <p:attrName>style.visibility</p:attrName>
                                        </p:attrNameLst>
                                      </p:cBhvr>
                                      <p:to>
                                        <p:strVal val="visible"/>
                                      </p:to>
                                    </p:set>
                                    <p:animEffect transition="in" filter="slide(fromTop)">
                                      <p:cBhvr>
                                        <p:cTn id="190" dur="500"/>
                                        <p:tgtEl>
                                          <p:spTgt spid="22829"/>
                                        </p:tgtEl>
                                      </p:cBhvr>
                                    </p:animEffect>
                                  </p:childTnLst>
                                </p:cTn>
                              </p:par>
                              <p:par>
                                <p:cTn id="191" presetID="12" presetClass="exit" presetSubtype="4" fill="hold" nodeType="withEffect">
                                  <p:stCondLst>
                                    <p:cond delay="27000"/>
                                  </p:stCondLst>
                                  <p:childTnLst>
                                    <p:animEffect transition="out" filter="slide(fromBottom)">
                                      <p:cBhvr>
                                        <p:cTn id="192" dur="500"/>
                                        <p:tgtEl>
                                          <p:spTgt spid="22829"/>
                                        </p:tgtEl>
                                      </p:cBhvr>
                                    </p:animEffect>
                                    <p:set>
                                      <p:cBhvr>
                                        <p:cTn id="193" dur="1" fill="hold">
                                          <p:stCondLst>
                                            <p:cond delay="499"/>
                                          </p:stCondLst>
                                        </p:cTn>
                                        <p:tgtEl>
                                          <p:spTgt spid="22829"/>
                                        </p:tgtEl>
                                        <p:attrNameLst>
                                          <p:attrName>style.visibility</p:attrName>
                                        </p:attrNameLst>
                                      </p:cBhvr>
                                      <p:to>
                                        <p:strVal val="hidden"/>
                                      </p:to>
                                    </p:set>
                                  </p:childTnLst>
                                </p:cTn>
                              </p:par>
                              <p:par>
                                <p:cTn id="194" presetID="12" presetClass="entr" presetSubtype="1" fill="hold" nodeType="withEffect">
                                  <p:stCondLst>
                                    <p:cond delay="27000"/>
                                  </p:stCondLst>
                                  <p:childTnLst>
                                    <p:set>
                                      <p:cBhvr>
                                        <p:cTn id="195" dur="1" fill="hold">
                                          <p:stCondLst>
                                            <p:cond delay="0"/>
                                          </p:stCondLst>
                                        </p:cTn>
                                        <p:tgtEl>
                                          <p:spTgt spid="22830"/>
                                        </p:tgtEl>
                                        <p:attrNameLst>
                                          <p:attrName>style.visibility</p:attrName>
                                        </p:attrNameLst>
                                      </p:cBhvr>
                                      <p:to>
                                        <p:strVal val="visible"/>
                                      </p:to>
                                    </p:set>
                                    <p:animEffect transition="in" filter="slide(fromTop)">
                                      <p:cBhvr>
                                        <p:cTn id="196" dur="500"/>
                                        <p:tgtEl>
                                          <p:spTgt spid="22830"/>
                                        </p:tgtEl>
                                      </p:cBhvr>
                                    </p:animEffect>
                                  </p:childTnLst>
                                </p:cTn>
                              </p:par>
                              <p:par>
                                <p:cTn id="197" presetID="12" presetClass="exit" presetSubtype="4" fill="hold" nodeType="withEffect">
                                  <p:stCondLst>
                                    <p:cond delay="28000"/>
                                  </p:stCondLst>
                                  <p:childTnLst>
                                    <p:animEffect transition="out" filter="slide(fromBottom)">
                                      <p:cBhvr>
                                        <p:cTn id="198" dur="500"/>
                                        <p:tgtEl>
                                          <p:spTgt spid="22830"/>
                                        </p:tgtEl>
                                      </p:cBhvr>
                                    </p:animEffect>
                                    <p:set>
                                      <p:cBhvr>
                                        <p:cTn id="199" dur="1" fill="hold">
                                          <p:stCondLst>
                                            <p:cond delay="499"/>
                                          </p:stCondLst>
                                        </p:cTn>
                                        <p:tgtEl>
                                          <p:spTgt spid="22830"/>
                                        </p:tgtEl>
                                        <p:attrNameLst>
                                          <p:attrName>style.visibility</p:attrName>
                                        </p:attrNameLst>
                                      </p:cBhvr>
                                      <p:to>
                                        <p:strVal val="hidden"/>
                                      </p:to>
                                    </p:set>
                                  </p:childTnLst>
                                </p:cTn>
                              </p:par>
                              <p:par>
                                <p:cTn id="200" presetID="12" presetClass="entr" presetSubtype="1" fill="hold" nodeType="withEffect">
                                  <p:stCondLst>
                                    <p:cond delay="28000"/>
                                  </p:stCondLst>
                                  <p:childTnLst>
                                    <p:set>
                                      <p:cBhvr>
                                        <p:cTn id="201" dur="1" fill="hold">
                                          <p:stCondLst>
                                            <p:cond delay="0"/>
                                          </p:stCondLst>
                                        </p:cTn>
                                        <p:tgtEl>
                                          <p:spTgt spid="22831"/>
                                        </p:tgtEl>
                                        <p:attrNameLst>
                                          <p:attrName>style.visibility</p:attrName>
                                        </p:attrNameLst>
                                      </p:cBhvr>
                                      <p:to>
                                        <p:strVal val="visible"/>
                                      </p:to>
                                    </p:set>
                                    <p:animEffect transition="in" filter="slide(fromTop)">
                                      <p:cBhvr>
                                        <p:cTn id="202" dur="500"/>
                                        <p:tgtEl>
                                          <p:spTgt spid="22831"/>
                                        </p:tgtEl>
                                      </p:cBhvr>
                                    </p:animEffect>
                                  </p:childTnLst>
                                </p:cTn>
                              </p:par>
                              <p:par>
                                <p:cTn id="203" presetID="12" presetClass="exit" presetSubtype="4" fill="hold" nodeType="withEffect">
                                  <p:stCondLst>
                                    <p:cond delay="29000"/>
                                  </p:stCondLst>
                                  <p:childTnLst>
                                    <p:animEffect transition="out" filter="slide(fromBottom)">
                                      <p:cBhvr>
                                        <p:cTn id="204" dur="500"/>
                                        <p:tgtEl>
                                          <p:spTgt spid="22831"/>
                                        </p:tgtEl>
                                      </p:cBhvr>
                                    </p:animEffect>
                                    <p:set>
                                      <p:cBhvr>
                                        <p:cTn id="205" dur="1" fill="hold">
                                          <p:stCondLst>
                                            <p:cond delay="499"/>
                                          </p:stCondLst>
                                        </p:cTn>
                                        <p:tgtEl>
                                          <p:spTgt spid="22831"/>
                                        </p:tgtEl>
                                        <p:attrNameLst>
                                          <p:attrName>style.visibility</p:attrName>
                                        </p:attrNameLst>
                                      </p:cBhvr>
                                      <p:to>
                                        <p:strVal val="hidden"/>
                                      </p:to>
                                    </p:set>
                                  </p:childTnLst>
                                </p:cTn>
                              </p:par>
                              <p:par>
                                <p:cTn id="206" presetID="12" presetClass="entr" presetSubtype="1" fill="hold" nodeType="withEffect">
                                  <p:stCondLst>
                                    <p:cond delay="29000"/>
                                  </p:stCondLst>
                                  <p:childTnLst>
                                    <p:set>
                                      <p:cBhvr>
                                        <p:cTn id="207" dur="1" fill="hold">
                                          <p:stCondLst>
                                            <p:cond delay="0"/>
                                          </p:stCondLst>
                                        </p:cTn>
                                        <p:tgtEl>
                                          <p:spTgt spid="22832"/>
                                        </p:tgtEl>
                                        <p:attrNameLst>
                                          <p:attrName>style.visibility</p:attrName>
                                        </p:attrNameLst>
                                      </p:cBhvr>
                                      <p:to>
                                        <p:strVal val="visible"/>
                                      </p:to>
                                    </p:set>
                                    <p:animEffect transition="in" filter="slide(fromTop)">
                                      <p:cBhvr>
                                        <p:cTn id="208" dur="500"/>
                                        <p:tgtEl>
                                          <p:spTgt spid="22832"/>
                                        </p:tgtEl>
                                      </p:cBhvr>
                                    </p:animEffect>
                                  </p:childTnLst>
                                </p:cTn>
                              </p:par>
                              <p:par>
                                <p:cTn id="209" presetID="12" presetClass="exit" presetSubtype="4" fill="hold" nodeType="withEffect">
                                  <p:stCondLst>
                                    <p:cond delay="30000"/>
                                  </p:stCondLst>
                                  <p:childTnLst>
                                    <p:animEffect transition="out" filter="slide(fromBottom)">
                                      <p:cBhvr>
                                        <p:cTn id="210" dur="500"/>
                                        <p:tgtEl>
                                          <p:spTgt spid="22822"/>
                                        </p:tgtEl>
                                      </p:cBhvr>
                                    </p:animEffect>
                                    <p:set>
                                      <p:cBhvr>
                                        <p:cTn id="211" dur="1" fill="hold">
                                          <p:stCondLst>
                                            <p:cond delay="499"/>
                                          </p:stCondLst>
                                        </p:cTn>
                                        <p:tgtEl>
                                          <p:spTgt spid="22822"/>
                                        </p:tgtEl>
                                        <p:attrNameLst>
                                          <p:attrName>style.visibility</p:attrName>
                                        </p:attrNameLst>
                                      </p:cBhvr>
                                      <p:to>
                                        <p:strVal val="hidden"/>
                                      </p:to>
                                    </p:set>
                                  </p:childTnLst>
                                </p:cTn>
                              </p:par>
                              <p:par>
                                <p:cTn id="212" presetID="12" presetClass="entr" presetSubtype="1" fill="hold" nodeType="withEffect">
                                  <p:stCondLst>
                                    <p:cond delay="30000"/>
                                  </p:stCondLst>
                                  <p:childTnLst>
                                    <p:set>
                                      <p:cBhvr>
                                        <p:cTn id="213" dur="1" fill="hold">
                                          <p:stCondLst>
                                            <p:cond delay="0"/>
                                          </p:stCondLst>
                                        </p:cTn>
                                        <p:tgtEl>
                                          <p:spTgt spid="22833"/>
                                        </p:tgtEl>
                                        <p:attrNameLst>
                                          <p:attrName>style.visibility</p:attrName>
                                        </p:attrNameLst>
                                      </p:cBhvr>
                                      <p:to>
                                        <p:strVal val="visible"/>
                                      </p:to>
                                    </p:set>
                                    <p:animEffect transition="in" filter="slide(fromTop)">
                                      <p:cBhvr>
                                        <p:cTn id="214" dur="500"/>
                                        <p:tgtEl>
                                          <p:spTgt spid="22833"/>
                                        </p:tgtEl>
                                      </p:cBhvr>
                                    </p:animEffect>
                                  </p:childTnLst>
                                </p:cTn>
                              </p:par>
                              <p:par>
                                <p:cTn id="215" presetID="12" presetClass="exit" presetSubtype="4" fill="hold" nodeType="withEffect">
                                  <p:stCondLst>
                                    <p:cond delay="30000"/>
                                  </p:stCondLst>
                                  <p:childTnLst>
                                    <p:animEffect transition="out" filter="slide(fromBottom)">
                                      <p:cBhvr>
                                        <p:cTn id="216" dur="500"/>
                                        <p:tgtEl>
                                          <p:spTgt spid="22832"/>
                                        </p:tgtEl>
                                      </p:cBhvr>
                                    </p:animEffect>
                                    <p:set>
                                      <p:cBhvr>
                                        <p:cTn id="217" dur="1" fill="hold">
                                          <p:stCondLst>
                                            <p:cond delay="499"/>
                                          </p:stCondLst>
                                        </p:cTn>
                                        <p:tgtEl>
                                          <p:spTgt spid="22832"/>
                                        </p:tgtEl>
                                        <p:attrNameLst>
                                          <p:attrName>style.visibility</p:attrName>
                                        </p:attrNameLst>
                                      </p:cBhvr>
                                      <p:to>
                                        <p:strVal val="hidden"/>
                                      </p:to>
                                    </p:set>
                                  </p:childTnLst>
                                </p:cTn>
                              </p:par>
                              <p:par>
                                <p:cTn id="218" presetID="12" presetClass="entr" presetSubtype="1" fill="hold" nodeType="withEffect">
                                  <p:stCondLst>
                                    <p:cond delay="30000"/>
                                  </p:stCondLst>
                                  <p:childTnLst>
                                    <p:set>
                                      <p:cBhvr>
                                        <p:cTn id="219" dur="1" fill="hold">
                                          <p:stCondLst>
                                            <p:cond delay="0"/>
                                          </p:stCondLst>
                                        </p:cTn>
                                        <p:tgtEl>
                                          <p:spTgt spid="22843"/>
                                        </p:tgtEl>
                                        <p:attrNameLst>
                                          <p:attrName>style.visibility</p:attrName>
                                        </p:attrNameLst>
                                      </p:cBhvr>
                                      <p:to>
                                        <p:strVal val="visible"/>
                                      </p:to>
                                    </p:set>
                                    <p:animEffect transition="in" filter="slide(fromTop)">
                                      <p:cBhvr>
                                        <p:cTn id="220" dur="500"/>
                                        <p:tgtEl>
                                          <p:spTgt spid="22843"/>
                                        </p:tgtEl>
                                      </p:cBhvr>
                                    </p:animEffect>
                                  </p:childTnLst>
                                </p:cTn>
                              </p:par>
                              <p:par>
                                <p:cTn id="221" presetID="12" presetClass="exit" presetSubtype="4" fill="hold" nodeType="withEffect">
                                  <p:stCondLst>
                                    <p:cond delay="31000"/>
                                  </p:stCondLst>
                                  <p:childTnLst>
                                    <p:animEffect transition="out" filter="slide(fromBottom)">
                                      <p:cBhvr>
                                        <p:cTn id="222" dur="500"/>
                                        <p:tgtEl>
                                          <p:spTgt spid="22833"/>
                                        </p:tgtEl>
                                      </p:cBhvr>
                                    </p:animEffect>
                                    <p:set>
                                      <p:cBhvr>
                                        <p:cTn id="223" dur="1" fill="hold">
                                          <p:stCondLst>
                                            <p:cond delay="499"/>
                                          </p:stCondLst>
                                        </p:cTn>
                                        <p:tgtEl>
                                          <p:spTgt spid="22833"/>
                                        </p:tgtEl>
                                        <p:attrNameLst>
                                          <p:attrName>style.visibility</p:attrName>
                                        </p:attrNameLst>
                                      </p:cBhvr>
                                      <p:to>
                                        <p:strVal val="hidden"/>
                                      </p:to>
                                    </p:set>
                                  </p:childTnLst>
                                </p:cTn>
                              </p:par>
                              <p:par>
                                <p:cTn id="224" presetID="12" presetClass="entr" presetSubtype="1" fill="hold" nodeType="withEffect">
                                  <p:stCondLst>
                                    <p:cond delay="31000"/>
                                  </p:stCondLst>
                                  <p:childTnLst>
                                    <p:set>
                                      <p:cBhvr>
                                        <p:cTn id="225" dur="1" fill="hold">
                                          <p:stCondLst>
                                            <p:cond delay="0"/>
                                          </p:stCondLst>
                                        </p:cTn>
                                        <p:tgtEl>
                                          <p:spTgt spid="22834"/>
                                        </p:tgtEl>
                                        <p:attrNameLst>
                                          <p:attrName>style.visibility</p:attrName>
                                        </p:attrNameLst>
                                      </p:cBhvr>
                                      <p:to>
                                        <p:strVal val="visible"/>
                                      </p:to>
                                    </p:set>
                                    <p:animEffect transition="in" filter="slide(fromTop)">
                                      <p:cBhvr>
                                        <p:cTn id="226" dur="500"/>
                                        <p:tgtEl>
                                          <p:spTgt spid="22834"/>
                                        </p:tgtEl>
                                      </p:cBhvr>
                                    </p:animEffect>
                                  </p:childTnLst>
                                </p:cTn>
                              </p:par>
                              <p:par>
                                <p:cTn id="227" presetID="12" presetClass="exit" presetSubtype="4" fill="hold" nodeType="withEffect">
                                  <p:stCondLst>
                                    <p:cond delay="32000"/>
                                  </p:stCondLst>
                                  <p:childTnLst>
                                    <p:animEffect transition="out" filter="slide(fromBottom)">
                                      <p:cBhvr>
                                        <p:cTn id="228" dur="500"/>
                                        <p:tgtEl>
                                          <p:spTgt spid="22834"/>
                                        </p:tgtEl>
                                      </p:cBhvr>
                                    </p:animEffect>
                                    <p:set>
                                      <p:cBhvr>
                                        <p:cTn id="229" dur="1" fill="hold">
                                          <p:stCondLst>
                                            <p:cond delay="499"/>
                                          </p:stCondLst>
                                        </p:cTn>
                                        <p:tgtEl>
                                          <p:spTgt spid="22834"/>
                                        </p:tgtEl>
                                        <p:attrNameLst>
                                          <p:attrName>style.visibility</p:attrName>
                                        </p:attrNameLst>
                                      </p:cBhvr>
                                      <p:to>
                                        <p:strVal val="hidden"/>
                                      </p:to>
                                    </p:set>
                                  </p:childTnLst>
                                </p:cTn>
                              </p:par>
                              <p:par>
                                <p:cTn id="230" presetID="12" presetClass="entr" presetSubtype="1" fill="hold" nodeType="withEffect">
                                  <p:stCondLst>
                                    <p:cond delay="32000"/>
                                  </p:stCondLst>
                                  <p:childTnLst>
                                    <p:set>
                                      <p:cBhvr>
                                        <p:cTn id="231" dur="1" fill="hold">
                                          <p:stCondLst>
                                            <p:cond delay="0"/>
                                          </p:stCondLst>
                                        </p:cTn>
                                        <p:tgtEl>
                                          <p:spTgt spid="22835"/>
                                        </p:tgtEl>
                                        <p:attrNameLst>
                                          <p:attrName>style.visibility</p:attrName>
                                        </p:attrNameLst>
                                      </p:cBhvr>
                                      <p:to>
                                        <p:strVal val="visible"/>
                                      </p:to>
                                    </p:set>
                                    <p:animEffect transition="in" filter="slide(fromTop)">
                                      <p:cBhvr>
                                        <p:cTn id="232" dur="500"/>
                                        <p:tgtEl>
                                          <p:spTgt spid="22835"/>
                                        </p:tgtEl>
                                      </p:cBhvr>
                                    </p:animEffect>
                                  </p:childTnLst>
                                </p:cTn>
                              </p:par>
                              <p:par>
                                <p:cTn id="233" presetID="12" presetClass="exit" presetSubtype="4" fill="hold" nodeType="withEffect">
                                  <p:stCondLst>
                                    <p:cond delay="33000"/>
                                  </p:stCondLst>
                                  <p:childTnLst>
                                    <p:animEffect transition="out" filter="slide(fromBottom)">
                                      <p:cBhvr>
                                        <p:cTn id="234" dur="500"/>
                                        <p:tgtEl>
                                          <p:spTgt spid="22835"/>
                                        </p:tgtEl>
                                      </p:cBhvr>
                                    </p:animEffect>
                                    <p:set>
                                      <p:cBhvr>
                                        <p:cTn id="235" dur="1" fill="hold">
                                          <p:stCondLst>
                                            <p:cond delay="499"/>
                                          </p:stCondLst>
                                        </p:cTn>
                                        <p:tgtEl>
                                          <p:spTgt spid="22835"/>
                                        </p:tgtEl>
                                        <p:attrNameLst>
                                          <p:attrName>style.visibility</p:attrName>
                                        </p:attrNameLst>
                                      </p:cBhvr>
                                      <p:to>
                                        <p:strVal val="hidden"/>
                                      </p:to>
                                    </p:set>
                                  </p:childTnLst>
                                </p:cTn>
                              </p:par>
                              <p:par>
                                <p:cTn id="236" presetID="12" presetClass="entr" presetSubtype="1" fill="hold" nodeType="withEffect">
                                  <p:stCondLst>
                                    <p:cond delay="33000"/>
                                  </p:stCondLst>
                                  <p:childTnLst>
                                    <p:set>
                                      <p:cBhvr>
                                        <p:cTn id="237" dur="1" fill="hold">
                                          <p:stCondLst>
                                            <p:cond delay="0"/>
                                          </p:stCondLst>
                                        </p:cTn>
                                        <p:tgtEl>
                                          <p:spTgt spid="22836"/>
                                        </p:tgtEl>
                                        <p:attrNameLst>
                                          <p:attrName>style.visibility</p:attrName>
                                        </p:attrNameLst>
                                      </p:cBhvr>
                                      <p:to>
                                        <p:strVal val="visible"/>
                                      </p:to>
                                    </p:set>
                                    <p:animEffect transition="in" filter="slide(fromTop)">
                                      <p:cBhvr>
                                        <p:cTn id="238" dur="500"/>
                                        <p:tgtEl>
                                          <p:spTgt spid="22836"/>
                                        </p:tgtEl>
                                      </p:cBhvr>
                                    </p:animEffect>
                                  </p:childTnLst>
                                </p:cTn>
                              </p:par>
                              <p:par>
                                <p:cTn id="239" presetID="12" presetClass="exit" presetSubtype="4" fill="hold" nodeType="withEffect">
                                  <p:stCondLst>
                                    <p:cond delay="34000"/>
                                  </p:stCondLst>
                                  <p:childTnLst>
                                    <p:animEffect transition="out" filter="slide(fromBottom)">
                                      <p:cBhvr>
                                        <p:cTn id="240" dur="500"/>
                                        <p:tgtEl>
                                          <p:spTgt spid="22836"/>
                                        </p:tgtEl>
                                      </p:cBhvr>
                                    </p:animEffect>
                                    <p:set>
                                      <p:cBhvr>
                                        <p:cTn id="241" dur="1" fill="hold">
                                          <p:stCondLst>
                                            <p:cond delay="499"/>
                                          </p:stCondLst>
                                        </p:cTn>
                                        <p:tgtEl>
                                          <p:spTgt spid="22836"/>
                                        </p:tgtEl>
                                        <p:attrNameLst>
                                          <p:attrName>style.visibility</p:attrName>
                                        </p:attrNameLst>
                                      </p:cBhvr>
                                      <p:to>
                                        <p:strVal val="hidden"/>
                                      </p:to>
                                    </p:set>
                                  </p:childTnLst>
                                </p:cTn>
                              </p:par>
                              <p:par>
                                <p:cTn id="242" presetID="12" presetClass="entr" presetSubtype="1" fill="hold" nodeType="withEffect">
                                  <p:stCondLst>
                                    <p:cond delay="34000"/>
                                  </p:stCondLst>
                                  <p:childTnLst>
                                    <p:set>
                                      <p:cBhvr>
                                        <p:cTn id="243" dur="1" fill="hold">
                                          <p:stCondLst>
                                            <p:cond delay="0"/>
                                          </p:stCondLst>
                                        </p:cTn>
                                        <p:tgtEl>
                                          <p:spTgt spid="22837"/>
                                        </p:tgtEl>
                                        <p:attrNameLst>
                                          <p:attrName>style.visibility</p:attrName>
                                        </p:attrNameLst>
                                      </p:cBhvr>
                                      <p:to>
                                        <p:strVal val="visible"/>
                                      </p:to>
                                    </p:set>
                                    <p:animEffect transition="in" filter="slide(fromTop)">
                                      <p:cBhvr>
                                        <p:cTn id="244" dur="500"/>
                                        <p:tgtEl>
                                          <p:spTgt spid="22837"/>
                                        </p:tgtEl>
                                      </p:cBhvr>
                                    </p:animEffect>
                                  </p:childTnLst>
                                </p:cTn>
                              </p:par>
                              <p:par>
                                <p:cTn id="245" presetID="12" presetClass="exit" presetSubtype="4" fill="hold" nodeType="withEffect">
                                  <p:stCondLst>
                                    <p:cond delay="35000"/>
                                  </p:stCondLst>
                                  <p:childTnLst>
                                    <p:animEffect transition="out" filter="slide(fromBottom)">
                                      <p:cBhvr>
                                        <p:cTn id="246" dur="500"/>
                                        <p:tgtEl>
                                          <p:spTgt spid="22837"/>
                                        </p:tgtEl>
                                      </p:cBhvr>
                                    </p:animEffect>
                                    <p:set>
                                      <p:cBhvr>
                                        <p:cTn id="247" dur="1" fill="hold">
                                          <p:stCondLst>
                                            <p:cond delay="499"/>
                                          </p:stCondLst>
                                        </p:cTn>
                                        <p:tgtEl>
                                          <p:spTgt spid="22837"/>
                                        </p:tgtEl>
                                        <p:attrNameLst>
                                          <p:attrName>style.visibility</p:attrName>
                                        </p:attrNameLst>
                                      </p:cBhvr>
                                      <p:to>
                                        <p:strVal val="hidden"/>
                                      </p:to>
                                    </p:set>
                                  </p:childTnLst>
                                </p:cTn>
                              </p:par>
                              <p:par>
                                <p:cTn id="248" presetID="12" presetClass="entr" presetSubtype="1" fill="hold" nodeType="withEffect">
                                  <p:stCondLst>
                                    <p:cond delay="35000"/>
                                  </p:stCondLst>
                                  <p:childTnLst>
                                    <p:set>
                                      <p:cBhvr>
                                        <p:cTn id="249" dur="1" fill="hold">
                                          <p:stCondLst>
                                            <p:cond delay="0"/>
                                          </p:stCondLst>
                                        </p:cTn>
                                        <p:tgtEl>
                                          <p:spTgt spid="22838"/>
                                        </p:tgtEl>
                                        <p:attrNameLst>
                                          <p:attrName>style.visibility</p:attrName>
                                        </p:attrNameLst>
                                      </p:cBhvr>
                                      <p:to>
                                        <p:strVal val="visible"/>
                                      </p:to>
                                    </p:set>
                                    <p:animEffect transition="in" filter="slide(fromTop)">
                                      <p:cBhvr>
                                        <p:cTn id="250" dur="500"/>
                                        <p:tgtEl>
                                          <p:spTgt spid="22838"/>
                                        </p:tgtEl>
                                      </p:cBhvr>
                                    </p:animEffect>
                                  </p:childTnLst>
                                </p:cTn>
                              </p:par>
                              <p:par>
                                <p:cTn id="251" presetID="12" presetClass="exit" presetSubtype="4" fill="hold" nodeType="withEffect">
                                  <p:stCondLst>
                                    <p:cond delay="36000"/>
                                  </p:stCondLst>
                                  <p:childTnLst>
                                    <p:animEffect transition="out" filter="slide(fromBottom)">
                                      <p:cBhvr>
                                        <p:cTn id="252" dur="500"/>
                                        <p:tgtEl>
                                          <p:spTgt spid="22838"/>
                                        </p:tgtEl>
                                      </p:cBhvr>
                                    </p:animEffect>
                                    <p:set>
                                      <p:cBhvr>
                                        <p:cTn id="253" dur="1" fill="hold">
                                          <p:stCondLst>
                                            <p:cond delay="499"/>
                                          </p:stCondLst>
                                        </p:cTn>
                                        <p:tgtEl>
                                          <p:spTgt spid="22838"/>
                                        </p:tgtEl>
                                        <p:attrNameLst>
                                          <p:attrName>style.visibility</p:attrName>
                                        </p:attrNameLst>
                                      </p:cBhvr>
                                      <p:to>
                                        <p:strVal val="hidden"/>
                                      </p:to>
                                    </p:set>
                                  </p:childTnLst>
                                </p:cTn>
                              </p:par>
                              <p:par>
                                <p:cTn id="254" presetID="12" presetClass="entr" presetSubtype="1" fill="hold" nodeType="withEffect">
                                  <p:stCondLst>
                                    <p:cond delay="36000"/>
                                  </p:stCondLst>
                                  <p:childTnLst>
                                    <p:set>
                                      <p:cBhvr>
                                        <p:cTn id="255" dur="1" fill="hold">
                                          <p:stCondLst>
                                            <p:cond delay="0"/>
                                          </p:stCondLst>
                                        </p:cTn>
                                        <p:tgtEl>
                                          <p:spTgt spid="22839"/>
                                        </p:tgtEl>
                                        <p:attrNameLst>
                                          <p:attrName>style.visibility</p:attrName>
                                        </p:attrNameLst>
                                      </p:cBhvr>
                                      <p:to>
                                        <p:strVal val="visible"/>
                                      </p:to>
                                    </p:set>
                                    <p:animEffect transition="in" filter="slide(fromTop)">
                                      <p:cBhvr>
                                        <p:cTn id="256" dur="500"/>
                                        <p:tgtEl>
                                          <p:spTgt spid="22839"/>
                                        </p:tgtEl>
                                      </p:cBhvr>
                                    </p:animEffect>
                                  </p:childTnLst>
                                </p:cTn>
                              </p:par>
                              <p:par>
                                <p:cTn id="257" presetID="12" presetClass="exit" presetSubtype="4" fill="hold" nodeType="withEffect">
                                  <p:stCondLst>
                                    <p:cond delay="37000"/>
                                  </p:stCondLst>
                                  <p:childTnLst>
                                    <p:animEffect transition="out" filter="slide(fromBottom)">
                                      <p:cBhvr>
                                        <p:cTn id="258" dur="500"/>
                                        <p:tgtEl>
                                          <p:spTgt spid="22839"/>
                                        </p:tgtEl>
                                      </p:cBhvr>
                                    </p:animEffect>
                                    <p:set>
                                      <p:cBhvr>
                                        <p:cTn id="259" dur="1" fill="hold">
                                          <p:stCondLst>
                                            <p:cond delay="499"/>
                                          </p:stCondLst>
                                        </p:cTn>
                                        <p:tgtEl>
                                          <p:spTgt spid="22839"/>
                                        </p:tgtEl>
                                        <p:attrNameLst>
                                          <p:attrName>style.visibility</p:attrName>
                                        </p:attrNameLst>
                                      </p:cBhvr>
                                      <p:to>
                                        <p:strVal val="hidden"/>
                                      </p:to>
                                    </p:set>
                                  </p:childTnLst>
                                </p:cTn>
                              </p:par>
                              <p:par>
                                <p:cTn id="260" presetID="12" presetClass="entr" presetSubtype="1" fill="hold" nodeType="withEffect">
                                  <p:stCondLst>
                                    <p:cond delay="37000"/>
                                  </p:stCondLst>
                                  <p:childTnLst>
                                    <p:set>
                                      <p:cBhvr>
                                        <p:cTn id="261" dur="1" fill="hold">
                                          <p:stCondLst>
                                            <p:cond delay="0"/>
                                          </p:stCondLst>
                                        </p:cTn>
                                        <p:tgtEl>
                                          <p:spTgt spid="22840"/>
                                        </p:tgtEl>
                                        <p:attrNameLst>
                                          <p:attrName>style.visibility</p:attrName>
                                        </p:attrNameLst>
                                      </p:cBhvr>
                                      <p:to>
                                        <p:strVal val="visible"/>
                                      </p:to>
                                    </p:set>
                                    <p:animEffect transition="in" filter="slide(fromTop)">
                                      <p:cBhvr>
                                        <p:cTn id="262" dur="500"/>
                                        <p:tgtEl>
                                          <p:spTgt spid="22840"/>
                                        </p:tgtEl>
                                      </p:cBhvr>
                                    </p:animEffect>
                                  </p:childTnLst>
                                </p:cTn>
                              </p:par>
                              <p:par>
                                <p:cTn id="263" presetID="12" presetClass="exit" presetSubtype="4" fill="hold" nodeType="withEffect">
                                  <p:stCondLst>
                                    <p:cond delay="38000"/>
                                  </p:stCondLst>
                                  <p:childTnLst>
                                    <p:animEffect transition="out" filter="slide(fromBottom)">
                                      <p:cBhvr>
                                        <p:cTn id="264" dur="500"/>
                                        <p:tgtEl>
                                          <p:spTgt spid="22840"/>
                                        </p:tgtEl>
                                      </p:cBhvr>
                                    </p:animEffect>
                                    <p:set>
                                      <p:cBhvr>
                                        <p:cTn id="265" dur="1" fill="hold">
                                          <p:stCondLst>
                                            <p:cond delay="499"/>
                                          </p:stCondLst>
                                        </p:cTn>
                                        <p:tgtEl>
                                          <p:spTgt spid="22840"/>
                                        </p:tgtEl>
                                        <p:attrNameLst>
                                          <p:attrName>style.visibility</p:attrName>
                                        </p:attrNameLst>
                                      </p:cBhvr>
                                      <p:to>
                                        <p:strVal val="hidden"/>
                                      </p:to>
                                    </p:set>
                                  </p:childTnLst>
                                </p:cTn>
                              </p:par>
                              <p:par>
                                <p:cTn id="266" presetID="12" presetClass="entr" presetSubtype="1" fill="hold" nodeType="withEffect">
                                  <p:stCondLst>
                                    <p:cond delay="38000"/>
                                  </p:stCondLst>
                                  <p:childTnLst>
                                    <p:set>
                                      <p:cBhvr>
                                        <p:cTn id="267" dur="1" fill="hold">
                                          <p:stCondLst>
                                            <p:cond delay="0"/>
                                          </p:stCondLst>
                                        </p:cTn>
                                        <p:tgtEl>
                                          <p:spTgt spid="22841"/>
                                        </p:tgtEl>
                                        <p:attrNameLst>
                                          <p:attrName>style.visibility</p:attrName>
                                        </p:attrNameLst>
                                      </p:cBhvr>
                                      <p:to>
                                        <p:strVal val="visible"/>
                                      </p:to>
                                    </p:set>
                                    <p:animEffect transition="in" filter="slide(fromTop)">
                                      <p:cBhvr>
                                        <p:cTn id="268" dur="500"/>
                                        <p:tgtEl>
                                          <p:spTgt spid="22841"/>
                                        </p:tgtEl>
                                      </p:cBhvr>
                                    </p:animEffect>
                                  </p:childTnLst>
                                </p:cTn>
                              </p:par>
                              <p:par>
                                <p:cTn id="269" presetID="12" presetClass="exit" presetSubtype="4" fill="hold" nodeType="withEffect">
                                  <p:stCondLst>
                                    <p:cond delay="39000"/>
                                  </p:stCondLst>
                                  <p:childTnLst>
                                    <p:animEffect transition="out" filter="slide(fromBottom)">
                                      <p:cBhvr>
                                        <p:cTn id="270" dur="500"/>
                                        <p:tgtEl>
                                          <p:spTgt spid="22841"/>
                                        </p:tgtEl>
                                      </p:cBhvr>
                                    </p:animEffect>
                                    <p:set>
                                      <p:cBhvr>
                                        <p:cTn id="271" dur="1" fill="hold">
                                          <p:stCondLst>
                                            <p:cond delay="499"/>
                                          </p:stCondLst>
                                        </p:cTn>
                                        <p:tgtEl>
                                          <p:spTgt spid="22841"/>
                                        </p:tgtEl>
                                        <p:attrNameLst>
                                          <p:attrName>style.visibility</p:attrName>
                                        </p:attrNameLst>
                                      </p:cBhvr>
                                      <p:to>
                                        <p:strVal val="hidden"/>
                                      </p:to>
                                    </p:set>
                                  </p:childTnLst>
                                </p:cTn>
                              </p:par>
                              <p:par>
                                <p:cTn id="272" presetID="12" presetClass="entr" presetSubtype="1" fill="hold" nodeType="withEffect">
                                  <p:stCondLst>
                                    <p:cond delay="39000"/>
                                  </p:stCondLst>
                                  <p:childTnLst>
                                    <p:set>
                                      <p:cBhvr>
                                        <p:cTn id="273" dur="1" fill="hold">
                                          <p:stCondLst>
                                            <p:cond delay="0"/>
                                          </p:stCondLst>
                                        </p:cTn>
                                        <p:tgtEl>
                                          <p:spTgt spid="22842"/>
                                        </p:tgtEl>
                                        <p:attrNameLst>
                                          <p:attrName>style.visibility</p:attrName>
                                        </p:attrNameLst>
                                      </p:cBhvr>
                                      <p:to>
                                        <p:strVal val="visible"/>
                                      </p:to>
                                    </p:set>
                                    <p:animEffect transition="in" filter="slide(fromTop)">
                                      <p:cBhvr>
                                        <p:cTn id="274" dur="500"/>
                                        <p:tgtEl>
                                          <p:spTgt spid="22842"/>
                                        </p:tgtEl>
                                      </p:cBhvr>
                                    </p:animEffect>
                                  </p:childTnLst>
                                </p:cTn>
                              </p:par>
                              <p:par>
                                <p:cTn id="275" presetID="12" presetClass="exit" presetSubtype="4" fill="hold" nodeType="withEffect">
                                  <p:stCondLst>
                                    <p:cond delay="40000"/>
                                  </p:stCondLst>
                                  <p:childTnLst>
                                    <p:animEffect transition="out" filter="slide(fromBottom)">
                                      <p:cBhvr>
                                        <p:cTn id="276" dur="500"/>
                                        <p:tgtEl>
                                          <p:spTgt spid="22842"/>
                                        </p:tgtEl>
                                      </p:cBhvr>
                                    </p:animEffect>
                                    <p:set>
                                      <p:cBhvr>
                                        <p:cTn id="277" dur="1" fill="hold">
                                          <p:stCondLst>
                                            <p:cond delay="499"/>
                                          </p:stCondLst>
                                        </p:cTn>
                                        <p:tgtEl>
                                          <p:spTgt spid="22842"/>
                                        </p:tgtEl>
                                        <p:attrNameLst>
                                          <p:attrName>style.visibility</p:attrName>
                                        </p:attrNameLst>
                                      </p:cBhvr>
                                      <p:to>
                                        <p:strVal val="hidden"/>
                                      </p:to>
                                    </p:set>
                                  </p:childTnLst>
                                </p:cTn>
                              </p:par>
                              <p:par>
                                <p:cTn id="278" presetID="12" presetClass="entr" presetSubtype="1" fill="hold" nodeType="withEffect">
                                  <p:stCondLst>
                                    <p:cond delay="40000"/>
                                  </p:stCondLst>
                                  <p:childTnLst>
                                    <p:set>
                                      <p:cBhvr>
                                        <p:cTn id="279" dur="1" fill="hold">
                                          <p:stCondLst>
                                            <p:cond delay="0"/>
                                          </p:stCondLst>
                                        </p:cTn>
                                        <p:tgtEl>
                                          <p:spTgt spid="22844"/>
                                        </p:tgtEl>
                                        <p:attrNameLst>
                                          <p:attrName>style.visibility</p:attrName>
                                        </p:attrNameLst>
                                      </p:cBhvr>
                                      <p:to>
                                        <p:strVal val="visible"/>
                                      </p:to>
                                    </p:set>
                                    <p:animEffect transition="in" filter="slide(fromTop)">
                                      <p:cBhvr>
                                        <p:cTn id="280" dur="500"/>
                                        <p:tgtEl>
                                          <p:spTgt spid="22844"/>
                                        </p:tgtEl>
                                      </p:cBhvr>
                                    </p:animEffect>
                                  </p:childTnLst>
                                </p:cTn>
                              </p:par>
                              <p:par>
                                <p:cTn id="281" presetID="12" presetClass="exit" presetSubtype="4" fill="hold" nodeType="withEffect">
                                  <p:stCondLst>
                                    <p:cond delay="40000"/>
                                  </p:stCondLst>
                                  <p:childTnLst>
                                    <p:animEffect transition="out" filter="slide(fromBottom)">
                                      <p:cBhvr>
                                        <p:cTn id="282" dur="500"/>
                                        <p:tgtEl>
                                          <p:spTgt spid="22843"/>
                                        </p:tgtEl>
                                      </p:cBhvr>
                                    </p:animEffect>
                                    <p:set>
                                      <p:cBhvr>
                                        <p:cTn id="283" dur="1" fill="hold">
                                          <p:stCondLst>
                                            <p:cond delay="499"/>
                                          </p:stCondLst>
                                        </p:cTn>
                                        <p:tgtEl>
                                          <p:spTgt spid="22843"/>
                                        </p:tgtEl>
                                        <p:attrNameLst>
                                          <p:attrName>style.visibility</p:attrName>
                                        </p:attrNameLst>
                                      </p:cBhvr>
                                      <p:to>
                                        <p:strVal val="hidden"/>
                                      </p:to>
                                    </p:set>
                                  </p:childTnLst>
                                </p:cTn>
                              </p:par>
                              <p:par>
                                <p:cTn id="284" presetID="12" presetClass="entr" presetSubtype="1" fill="hold" nodeType="withEffect">
                                  <p:stCondLst>
                                    <p:cond delay="40000"/>
                                  </p:stCondLst>
                                  <p:childTnLst>
                                    <p:set>
                                      <p:cBhvr>
                                        <p:cTn id="285" dur="1" fill="hold">
                                          <p:stCondLst>
                                            <p:cond delay="0"/>
                                          </p:stCondLst>
                                        </p:cTn>
                                        <p:tgtEl>
                                          <p:spTgt spid="22845"/>
                                        </p:tgtEl>
                                        <p:attrNameLst>
                                          <p:attrName>style.visibility</p:attrName>
                                        </p:attrNameLst>
                                      </p:cBhvr>
                                      <p:to>
                                        <p:strVal val="visible"/>
                                      </p:to>
                                    </p:set>
                                    <p:animEffect transition="in" filter="slide(fromTop)">
                                      <p:cBhvr>
                                        <p:cTn id="286" dur="500"/>
                                        <p:tgtEl>
                                          <p:spTgt spid="22845"/>
                                        </p:tgtEl>
                                      </p:cBhvr>
                                    </p:animEffect>
                                  </p:childTnLst>
                                </p:cTn>
                              </p:par>
                              <p:par>
                                <p:cTn id="287" presetID="12" presetClass="exit" presetSubtype="4" fill="hold" nodeType="withEffect">
                                  <p:stCondLst>
                                    <p:cond delay="41000"/>
                                  </p:stCondLst>
                                  <p:childTnLst>
                                    <p:animEffect transition="out" filter="slide(fromBottom)">
                                      <p:cBhvr>
                                        <p:cTn id="288" dur="500"/>
                                        <p:tgtEl>
                                          <p:spTgt spid="22845"/>
                                        </p:tgtEl>
                                      </p:cBhvr>
                                    </p:animEffect>
                                    <p:set>
                                      <p:cBhvr>
                                        <p:cTn id="289" dur="1" fill="hold">
                                          <p:stCondLst>
                                            <p:cond delay="499"/>
                                          </p:stCondLst>
                                        </p:cTn>
                                        <p:tgtEl>
                                          <p:spTgt spid="22845"/>
                                        </p:tgtEl>
                                        <p:attrNameLst>
                                          <p:attrName>style.visibility</p:attrName>
                                        </p:attrNameLst>
                                      </p:cBhvr>
                                      <p:to>
                                        <p:strVal val="hidden"/>
                                      </p:to>
                                    </p:set>
                                  </p:childTnLst>
                                </p:cTn>
                              </p:par>
                              <p:par>
                                <p:cTn id="290" presetID="12" presetClass="entr" presetSubtype="1" fill="hold" nodeType="withEffect">
                                  <p:stCondLst>
                                    <p:cond delay="41000"/>
                                  </p:stCondLst>
                                  <p:childTnLst>
                                    <p:set>
                                      <p:cBhvr>
                                        <p:cTn id="291" dur="1" fill="hold">
                                          <p:stCondLst>
                                            <p:cond delay="0"/>
                                          </p:stCondLst>
                                        </p:cTn>
                                        <p:tgtEl>
                                          <p:spTgt spid="22846"/>
                                        </p:tgtEl>
                                        <p:attrNameLst>
                                          <p:attrName>style.visibility</p:attrName>
                                        </p:attrNameLst>
                                      </p:cBhvr>
                                      <p:to>
                                        <p:strVal val="visible"/>
                                      </p:to>
                                    </p:set>
                                    <p:animEffect transition="in" filter="slide(fromTop)">
                                      <p:cBhvr>
                                        <p:cTn id="292" dur="500"/>
                                        <p:tgtEl>
                                          <p:spTgt spid="22846"/>
                                        </p:tgtEl>
                                      </p:cBhvr>
                                    </p:animEffect>
                                  </p:childTnLst>
                                </p:cTn>
                              </p:par>
                              <p:par>
                                <p:cTn id="293" presetID="12" presetClass="exit" presetSubtype="4" fill="hold" nodeType="withEffect">
                                  <p:stCondLst>
                                    <p:cond delay="42000"/>
                                  </p:stCondLst>
                                  <p:childTnLst>
                                    <p:animEffect transition="out" filter="slide(fromBottom)">
                                      <p:cBhvr>
                                        <p:cTn id="294" dur="500"/>
                                        <p:tgtEl>
                                          <p:spTgt spid="22846"/>
                                        </p:tgtEl>
                                      </p:cBhvr>
                                    </p:animEffect>
                                    <p:set>
                                      <p:cBhvr>
                                        <p:cTn id="295" dur="1" fill="hold">
                                          <p:stCondLst>
                                            <p:cond delay="499"/>
                                          </p:stCondLst>
                                        </p:cTn>
                                        <p:tgtEl>
                                          <p:spTgt spid="22846"/>
                                        </p:tgtEl>
                                        <p:attrNameLst>
                                          <p:attrName>style.visibility</p:attrName>
                                        </p:attrNameLst>
                                      </p:cBhvr>
                                      <p:to>
                                        <p:strVal val="hidden"/>
                                      </p:to>
                                    </p:set>
                                  </p:childTnLst>
                                </p:cTn>
                              </p:par>
                              <p:par>
                                <p:cTn id="296" presetID="12" presetClass="entr" presetSubtype="1" fill="hold" nodeType="withEffect">
                                  <p:stCondLst>
                                    <p:cond delay="42000"/>
                                  </p:stCondLst>
                                  <p:childTnLst>
                                    <p:set>
                                      <p:cBhvr>
                                        <p:cTn id="297" dur="1" fill="hold">
                                          <p:stCondLst>
                                            <p:cond delay="0"/>
                                          </p:stCondLst>
                                        </p:cTn>
                                        <p:tgtEl>
                                          <p:spTgt spid="22847"/>
                                        </p:tgtEl>
                                        <p:attrNameLst>
                                          <p:attrName>style.visibility</p:attrName>
                                        </p:attrNameLst>
                                      </p:cBhvr>
                                      <p:to>
                                        <p:strVal val="visible"/>
                                      </p:to>
                                    </p:set>
                                    <p:animEffect transition="in" filter="slide(fromTop)">
                                      <p:cBhvr>
                                        <p:cTn id="298" dur="500"/>
                                        <p:tgtEl>
                                          <p:spTgt spid="22847"/>
                                        </p:tgtEl>
                                      </p:cBhvr>
                                    </p:animEffect>
                                  </p:childTnLst>
                                </p:cTn>
                              </p:par>
                              <p:par>
                                <p:cTn id="299" presetID="12" presetClass="exit" presetSubtype="4" fill="hold" nodeType="withEffect">
                                  <p:stCondLst>
                                    <p:cond delay="43000"/>
                                  </p:stCondLst>
                                  <p:childTnLst>
                                    <p:animEffect transition="out" filter="slide(fromBottom)">
                                      <p:cBhvr>
                                        <p:cTn id="300" dur="500"/>
                                        <p:tgtEl>
                                          <p:spTgt spid="22847"/>
                                        </p:tgtEl>
                                      </p:cBhvr>
                                    </p:animEffect>
                                    <p:set>
                                      <p:cBhvr>
                                        <p:cTn id="301" dur="1" fill="hold">
                                          <p:stCondLst>
                                            <p:cond delay="499"/>
                                          </p:stCondLst>
                                        </p:cTn>
                                        <p:tgtEl>
                                          <p:spTgt spid="22847"/>
                                        </p:tgtEl>
                                        <p:attrNameLst>
                                          <p:attrName>style.visibility</p:attrName>
                                        </p:attrNameLst>
                                      </p:cBhvr>
                                      <p:to>
                                        <p:strVal val="hidden"/>
                                      </p:to>
                                    </p:set>
                                  </p:childTnLst>
                                </p:cTn>
                              </p:par>
                              <p:par>
                                <p:cTn id="302" presetID="12" presetClass="entr" presetSubtype="1" fill="hold" nodeType="withEffect">
                                  <p:stCondLst>
                                    <p:cond delay="43000"/>
                                  </p:stCondLst>
                                  <p:childTnLst>
                                    <p:set>
                                      <p:cBhvr>
                                        <p:cTn id="303" dur="1" fill="hold">
                                          <p:stCondLst>
                                            <p:cond delay="0"/>
                                          </p:stCondLst>
                                        </p:cTn>
                                        <p:tgtEl>
                                          <p:spTgt spid="59648"/>
                                        </p:tgtEl>
                                        <p:attrNameLst>
                                          <p:attrName>style.visibility</p:attrName>
                                        </p:attrNameLst>
                                      </p:cBhvr>
                                      <p:to>
                                        <p:strVal val="visible"/>
                                      </p:to>
                                    </p:set>
                                    <p:animEffect transition="in" filter="slide(fromTop)">
                                      <p:cBhvr>
                                        <p:cTn id="304" dur="500"/>
                                        <p:tgtEl>
                                          <p:spTgt spid="59648"/>
                                        </p:tgtEl>
                                      </p:cBhvr>
                                    </p:animEffect>
                                  </p:childTnLst>
                                </p:cTn>
                              </p:par>
                              <p:par>
                                <p:cTn id="305" presetID="12" presetClass="exit" presetSubtype="4" fill="hold" nodeType="withEffect">
                                  <p:stCondLst>
                                    <p:cond delay="44000"/>
                                  </p:stCondLst>
                                  <p:childTnLst>
                                    <p:animEffect transition="out" filter="slide(fromBottom)">
                                      <p:cBhvr>
                                        <p:cTn id="306" dur="500"/>
                                        <p:tgtEl>
                                          <p:spTgt spid="59648"/>
                                        </p:tgtEl>
                                      </p:cBhvr>
                                    </p:animEffect>
                                    <p:set>
                                      <p:cBhvr>
                                        <p:cTn id="307" dur="1" fill="hold">
                                          <p:stCondLst>
                                            <p:cond delay="499"/>
                                          </p:stCondLst>
                                        </p:cTn>
                                        <p:tgtEl>
                                          <p:spTgt spid="59648"/>
                                        </p:tgtEl>
                                        <p:attrNameLst>
                                          <p:attrName>style.visibility</p:attrName>
                                        </p:attrNameLst>
                                      </p:cBhvr>
                                      <p:to>
                                        <p:strVal val="hidden"/>
                                      </p:to>
                                    </p:set>
                                  </p:childTnLst>
                                </p:cTn>
                              </p:par>
                              <p:par>
                                <p:cTn id="308" presetID="12" presetClass="entr" presetSubtype="1" fill="hold" nodeType="withEffect">
                                  <p:stCondLst>
                                    <p:cond delay="44000"/>
                                  </p:stCondLst>
                                  <p:childTnLst>
                                    <p:set>
                                      <p:cBhvr>
                                        <p:cTn id="309" dur="1" fill="hold">
                                          <p:stCondLst>
                                            <p:cond delay="0"/>
                                          </p:stCondLst>
                                        </p:cTn>
                                        <p:tgtEl>
                                          <p:spTgt spid="59649"/>
                                        </p:tgtEl>
                                        <p:attrNameLst>
                                          <p:attrName>style.visibility</p:attrName>
                                        </p:attrNameLst>
                                      </p:cBhvr>
                                      <p:to>
                                        <p:strVal val="visible"/>
                                      </p:to>
                                    </p:set>
                                    <p:animEffect transition="in" filter="slide(fromTop)">
                                      <p:cBhvr>
                                        <p:cTn id="310" dur="500"/>
                                        <p:tgtEl>
                                          <p:spTgt spid="59649"/>
                                        </p:tgtEl>
                                      </p:cBhvr>
                                    </p:animEffect>
                                  </p:childTnLst>
                                </p:cTn>
                              </p:par>
                              <p:par>
                                <p:cTn id="311" presetID="12" presetClass="exit" presetSubtype="4" fill="hold" nodeType="withEffect">
                                  <p:stCondLst>
                                    <p:cond delay="45000"/>
                                  </p:stCondLst>
                                  <p:childTnLst>
                                    <p:animEffect transition="out" filter="slide(fromBottom)">
                                      <p:cBhvr>
                                        <p:cTn id="312" dur="500"/>
                                        <p:tgtEl>
                                          <p:spTgt spid="59649"/>
                                        </p:tgtEl>
                                      </p:cBhvr>
                                    </p:animEffect>
                                    <p:set>
                                      <p:cBhvr>
                                        <p:cTn id="313" dur="1" fill="hold">
                                          <p:stCondLst>
                                            <p:cond delay="499"/>
                                          </p:stCondLst>
                                        </p:cTn>
                                        <p:tgtEl>
                                          <p:spTgt spid="59649"/>
                                        </p:tgtEl>
                                        <p:attrNameLst>
                                          <p:attrName>style.visibility</p:attrName>
                                        </p:attrNameLst>
                                      </p:cBhvr>
                                      <p:to>
                                        <p:strVal val="hidden"/>
                                      </p:to>
                                    </p:set>
                                  </p:childTnLst>
                                </p:cTn>
                              </p:par>
                              <p:par>
                                <p:cTn id="314" presetID="12" presetClass="entr" presetSubtype="1" fill="hold" nodeType="withEffect">
                                  <p:stCondLst>
                                    <p:cond delay="45000"/>
                                  </p:stCondLst>
                                  <p:childTnLst>
                                    <p:set>
                                      <p:cBhvr>
                                        <p:cTn id="315" dur="1" fill="hold">
                                          <p:stCondLst>
                                            <p:cond delay="0"/>
                                          </p:stCondLst>
                                        </p:cTn>
                                        <p:tgtEl>
                                          <p:spTgt spid="59651"/>
                                        </p:tgtEl>
                                        <p:attrNameLst>
                                          <p:attrName>style.visibility</p:attrName>
                                        </p:attrNameLst>
                                      </p:cBhvr>
                                      <p:to>
                                        <p:strVal val="visible"/>
                                      </p:to>
                                    </p:set>
                                    <p:animEffect transition="in" filter="slide(fromTop)">
                                      <p:cBhvr>
                                        <p:cTn id="316" dur="500"/>
                                        <p:tgtEl>
                                          <p:spTgt spid="59651"/>
                                        </p:tgtEl>
                                      </p:cBhvr>
                                    </p:animEffect>
                                  </p:childTnLst>
                                </p:cTn>
                              </p:par>
                              <p:par>
                                <p:cTn id="317" presetID="12" presetClass="exit" presetSubtype="4" fill="hold" nodeType="withEffect">
                                  <p:stCondLst>
                                    <p:cond delay="46000"/>
                                  </p:stCondLst>
                                  <p:childTnLst>
                                    <p:animEffect transition="out" filter="slide(fromBottom)">
                                      <p:cBhvr>
                                        <p:cTn id="318" dur="500"/>
                                        <p:tgtEl>
                                          <p:spTgt spid="59651"/>
                                        </p:tgtEl>
                                      </p:cBhvr>
                                    </p:animEffect>
                                    <p:set>
                                      <p:cBhvr>
                                        <p:cTn id="319" dur="1" fill="hold">
                                          <p:stCondLst>
                                            <p:cond delay="499"/>
                                          </p:stCondLst>
                                        </p:cTn>
                                        <p:tgtEl>
                                          <p:spTgt spid="59651"/>
                                        </p:tgtEl>
                                        <p:attrNameLst>
                                          <p:attrName>style.visibility</p:attrName>
                                        </p:attrNameLst>
                                      </p:cBhvr>
                                      <p:to>
                                        <p:strVal val="hidden"/>
                                      </p:to>
                                    </p:set>
                                  </p:childTnLst>
                                </p:cTn>
                              </p:par>
                              <p:par>
                                <p:cTn id="320" presetID="12" presetClass="entr" presetSubtype="1" fill="hold" nodeType="withEffect">
                                  <p:stCondLst>
                                    <p:cond delay="46000"/>
                                  </p:stCondLst>
                                  <p:childTnLst>
                                    <p:set>
                                      <p:cBhvr>
                                        <p:cTn id="321" dur="1" fill="hold">
                                          <p:stCondLst>
                                            <p:cond delay="0"/>
                                          </p:stCondLst>
                                        </p:cTn>
                                        <p:tgtEl>
                                          <p:spTgt spid="59652"/>
                                        </p:tgtEl>
                                        <p:attrNameLst>
                                          <p:attrName>style.visibility</p:attrName>
                                        </p:attrNameLst>
                                      </p:cBhvr>
                                      <p:to>
                                        <p:strVal val="visible"/>
                                      </p:to>
                                    </p:set>
                                    <p:animEffect transition="in" filter="slide(fromTop)">
                                      <p:cBhvr>
                                        <p:cTn id="322" dur="500"/>
                                        <p:tgtEl>
                                          <p:spTgt spid="59652"/>
                                        </p:tgtEl>
                                      </p:cBhvr>
                                    </p:animEffect>
                                  </p:childTnLst>
                                </p:cTn>
                              </p:par>
                              <p:par>
                                <p:cTn id="323" presetID="12" presetClass="exit" presetSubtype="4" fill="hold" nodeType="withEffect">
                                  <p:stCondLst>
                                    <p:cond delay="47000"/>
                                  </p:stCondLst>
                                  <p:childTnLst>
                                    <p:animEffect transition="out" filter="slide(fromBottom)">
                                      <p:cBhvr>
                                        <p:cTn id="324" dur="500"/>
                                        <p:tgtEl>
                                          <p:spTgt spid="59652"/>
                                        </p:tgtEl>
                                      </p:cBhvr>
                                    </p:animEffect>
                                    <p:set>
                                      <p:cBhvr>
                                        <p:cTn id="325" dur="1" fill="hold">
                                          <p:stCondLst>
                                            <p:cond delay="499"/>
                                          </p:stCondLst>
                                        </p:cTn>
                                        <p:tgtEl>
                                          <p:spTgt spid="59652"/>
                                        </p:tgtEl>
                                        <p:attrNameLst>
                                          <p:attrName>style.visibility</p:attrName>
                                        </p:attrNameLst>
                                      </p:cBhvr>
                                      <p:to>
                                        <p:strVal val="hidden"/>
                                      </p:to>
                                    </p:set>
                                  </p:childTnLst>
                                </p:cTn>
                              </p:par>
                              <p:par>
                                <p:cTn id="326" presetID="12" presetClass="entr" presetSubtype="1" fill="hold" nodeType="withEffect">
                                  <p:stCondLst>
                                    <p:cond delay="47000"/>
                                  </p:stCondLst>
                                  <p:childTnLst>
                                    <p:set>
                                      <p:cBhvr>
                                        <p:cTn id="327" dur="1" fill="hold">
                                          <p:stCondLst>
                                            <p:cond delay="0"/>
                                          </p:stCondLst>
                                        </p:cTn>
                                        <p:tgtEl>
                                          <p:spTgt spid="59653"/>
                                        </p:tgtEl>
                                        <p:attrNameLst>
                                          <p:attrName>style.visibility</p:attrName>
                                        </p:attrNameLst>
                                      </p:cBhvr>
                                      <p:to>
                                        <p:strVal val="visible"/>
                                      </p:to>
                                    </p:set>
                                    <p:animEffect transition="in" filter="slide(fromTop)">
                                      <p:cBhvr>
                                        <p:cTn id="328" dur="500"/>
                                        <p:tgtEl>
                                          <p:spTgt spid="59653"/>
                                        </p:tgtEl>
                                      </p:cBhvr>
                                    </p:animEffect>
                                  </p:childTnLst>
                                </p:cTn>
                              </p:par>
                              <p:par>
                                <p:cTn id="329" presetID="12" presetClass="exit" presetSubtype="4" fill="hold" nodeType="withEffect">
                                  <p:stCondLst>
                                    <p:cond delay="48000"/>
                                  </p:stCondLst>
                                  <p:childTnLst>
                                    <p:animEffect transition="out" filter="slide(fromBottom)">
                                      <p:cBhvr>
                                        <p:cTn id="330" dur="500"/>
                                        <p:tgtEl>
                                          <p:spTgt spid="59653"/>
                                        </p:tgtEl>
                                      </p:cBhvr>
                                    </p:animEffect>
                                    <p:set>
                                      <p:cBhvr>
                                        <p:cTn id="331" dur="1" fill="hold">
                                          <p:stCondLst>
                                            <p:cond delay="499"/>
                                          </p:stCondLst>
                                        </p:cTn>
                                        <p:tgtEl>
                                          <p:spTgt spid="59653"/>
                                        </p:tgtEl>
                                        <p:attrNameLst>
                                          <p:attrName>style.visibility</p:attrName>
                                        </p:attrNameLst>
                                      </p:cBhvr>
                                      <p:to>
                                        <p:strVal val="hidden"/>
                                      </p:to>
                                    </p:set>
                                  </p:childTnLst>
                                </p:cTn>
                              </p:par>
                              <p:par>
                                <p:cTn id="332" presetID="12" presetClass="entr" presetSubtype="1" fill="hold" nodeType="withEffect">
                                  <p:stCondLst>
                                    <p:cond delay="48000"/>
                                  </p:stCondLst>
                                  <p:childTnLst>
                                    <p:set>
                                      <p:cBhvr>
                                        <p:cTn id="333" dur="1" fill="hold">
                                          <p:stCondLst>
                                            <p:cond delay="0"/>
                                          </p:stCondLst>
                                        </p:cTn>
                                        <p:tgtEl>
                                          <p:spTgt spid="59654"/>
                                        </p:tgtEl>
                                        <p:attrNameLst>
                                          <p:attrName>style.visibility</p:attrName>
                                        </p:attrNameLst>
                                      </p:cBhvr>
                                      <p:to>
                                        <p:strVal val="visible"/>
                                      </p:to>
                                    </p:set>
                                    <p:animEffect transition="in" filter="slide(fromTop)">
                                      <p:cBhvr>
                                        <p:cTn id="334" dur="500"/>
                                        <p:tgtEl>
                                          <p:spTgt spid="59654"/>
                                        </p:tgtEl>
                                      </p:cBhvr>
                                    </p:animEffect>
                                  </p:childTnLst>
                                </p:cTn>
                              </p:par>
                              <p:par>
                                <p:cTn id="335" presetID="12" presetClass="exit" presetSubtype="4" fill="hold" nodeType="withEffect">
                                  <p:stCondLst>
                                    <p:cond delay="49000"/>
                                  </p:stCondLst>
                                  <p:childTnLst>
                                    <p:animEffect transition="out" filter="slide(fromBottom)">
                                      <p:cBhvr>
                                        <p:cTn id="336" dur="500"/>
                                        <p:tgtEl>
                                          <p:spTgt spid="59654"/>
                                        </p:tgtEl>
                                      </p:cBhvr>
                                    </p:animEffect>
                                    <p:set>
                                      <p:cBhvr>
                                        <p:cTn id="337" dur="1" fill="hold">
                                          <p:stCondLst>
                                            <p:cond delay="499"/>
                                          </p:stCondLst>
                                        </p:cTn>
                                        <p:tgtEl>
                                          <p:spTgt spid="59654"/>
                                        </p:tgtEl>
                                        <p:attrNameLst>
                                          <p:attrName>style.visibility</p:attrName>
                                        </p:attrNameLst>
                                      </p:cBhvr>
                                      <p:to>
                                        <p:strVal val="hidden"/>
                                      </p:to>
                                    </p:set>
                                  </p:childTnLst>
                                </p:cTn>
                              </p:par>
                              <p:par>
                                <p:cTn id="338" presetID="12" presetClass="entr" presetSubtype="1" fill="hold" nodeType="withEffect">
                                  <p:stCondLst>
                                    <p:cond delay="49000"/>
                                  </p:stCondLst>
                                  <p:childTnLst>
                                    <p:set>
                                      <p:cBhvr>
                                        <p:cTn id="339" dur="1" fill="hold">
                                          <p:stCondLst>
                                            <p:cond delay="0"/>
                                          </p:stCondLst>
                                        </p:cTn>
                                        <p:tgtEl>
                                          <p:spTgt spid="59657"/>
                                        </p:tgtEl>
                                        <p:attrNameLst>
                                          <p:attrName>style.visibility</p:attrName>
                                        </p:attrNameLst>
                                      </p:cBhvr>
                                      <p:to>
                                        <p:strVal val="visible"/>
                                      </p:to>
                                    </p:set>
                                    <p:animEffect transition="in" filter="slide(fromTop)">
                                      <p:cBhvr>
                                        <p:cTn id="340" dur="500"/>
                                        <p:tgtEl>
                                          <p:spTgt spid="59657"/>
                                        </p:tgtEl>
                                      </p:cBhvr>
                                    </p:animEffect>
                                  </p:childTnLst>
                                </p:cTn>
                              </p:par>
                              <p:par>
                                <p:cTn id="341" presetID="12" presetClass="exit" presetSubtype="4" fill="hold" nodeType="withEffect">
                                  <p:stCondLst>
                                    <p:cond delay="50000"/>
                                  </p:stCondLst>
                                  <p:childTnLst>
                                    <p:animEffect transition="out" filter="slide(fromBottom)">
                                      <p:cBhvr>
                                        <p:cTn id="342" dur="500"/>
                                        <p:tgtEl>
                                          <p:spTgt spid="22844"/>
                                        </p:tgtEl>
                                      </p:cBhvr>
                                    </p:animEffect>
                                    <p:set>
                                      <p:cBhvr>
                                        <p:cTn id="343" dur="1" fill="hold">
                                          <p:stCondLst>
                                            <p:cond delay="499"/>
                                          </p:stCondLst>
                                        </p:cTn>
                                        <p:tgtEl>
                                          <p:spTgt spid="22844"/>
                                        </p:tgtEl>
                                        <p:attrNameLst>
                                          <p:attrName>style.visibility</p:attrName>
                                        </p:attrNameLst>
                                      </p:cBhvr>
                                      <p:to>
                                        <p:strVal val="hidden"/>
                                      </p:to>
                                    </p:set>
                                  </p:childTnLst>
                                </p:cTn>
                              </p:par>
                              <p:par>
                                <p:cTn id="344" presetID="12" presetClass="entr" presetSubtype="1" fill="hold" nodeType="withEffect">
                                  <p:stCondLst>
                                    <p:cond delay="50000"/>
                                  </p:stCondLst>
                                  <p:childTnLst>
                                    <p:set>
                                      <p:cBhvr>
                                        <p:cTn id="345" dur="1" fill="hold">
                                          <p:stCondLst>
                                            <p:cond delay="0"/>
                                          </p:stCondLst>
                                        </p:cTn>
                                        <p:tgtEl>
                                          <p:spTgt spid="59668"/>
                                        </p:tgtEl>
                                        <p:attrNameLst>
                                          <p:attrName>style.visibility</p:attrName>
                                        </p:attrNameLst>
                                      </p:cBhvr>
                                      <p:to>
                                        <p:strVal val="visible"/>
                                      </p:to>
                                    </p:set>
                                    <p:animEffect transition="in" filter="slide(fromTop)">
                                      <p:cBhvr>
                                        <p:cTn id="346" dur="500"/>
                                        <p:tgtEl>
                                          <p:spTgt spid="59668"/>
                                        </p:tgtEl>
                                      </p:cBhvr>
                                    </p:animEffect>
                                  </p:childTnLst>
                                </p:cTn>
                              </p:par>
                              <p:par>
                                <p:cTn id="347" presetID="12" presetClass="exit" presetSubtype="4" fill="hold" nodeType="withEffect">
                                  <p:stCondLst>
                                    <p:cond delay="50000"/>
                                  </p:stCondLst>
                                  <p:childTnLst>
                                    <p:animEffect transition="out" filter="slide(fromBottom)">
                                      <p:cBhvr>
                                        <p:cTn id="348" dur="500"/>
                                        <p:tgtEl>
                                          <p:spTgt spid="59657"/>
                                        </p:tgtEl>
                                      </p:cBhvr>
                                    </p:animEffect>
                                    <p:set>
                                      <p:cBhvr>
                                        <p:cTn id="349" dur="1" fill="hold">
                                          <p:stCondLst>
                                            <p:cond delay="499"/>
                                          </p:stCondLst>
                                        </p:cTn>
                                        <p:tgtEl>
                                          <p:spTgt spid="59657"/>
                                        </p:tgtEl>
                                        <p:attrNameLst>
                                          <p:attrName>style.visibility</p:attrName>
                                        </p:attrNameLst>
                                      </p:cBhvr>
                                      <p:to>
                                        <p:strVal val="hidden"/>
                                      </p:to>
                                    </p:set>
                                  </p:childTnLst>
                                </p:cTn>
                              </p:par>
                              <p:par>
                                <p:cTn id="350" presetID="12" presetClass="entr" presetSubtype="1" fill="hold" nodeType="withEffect">
                                  <p:stCondLst>
                                    <p:cond delay="50000"/>
                                  </p:stCondLst>
                                  <p:childTnLst>
                                    <p:set>
                                      <p:cBhvr>
                                        <p:cTn id="351" dur="1" fill="hold">
                                          <p:stCondLst>
                                            <p:cond delay="0"/>
                                          </p:stCondLst>
                                        </p:cTn>
                                        <p:tgtEl>
                                          <p:spTgt spid="59658"/>
                                        </p:tgtEl>
                                        <p:attrNameLst>
                                          <p:attrName>style.visibility</p:attrName>
                                        </p:attrNameLst>
                                      </p:cBhvr>
                                      <p:to>
                                        <p:strVal val="visible"/>
                                      </p:to>
                                    </p:set>
                                    <p:animEffect transition="in" filter="slide(fromTop)">
                                      <p:cBhvr>
                                        <p:cTn id="352" dur="500"/>
                                        <p:tgtEl>
                                          <p:spTgt spid="59658"/>
                                        </p:tgtEl>
                                      </p:cBhvr>
                                    </p:animEffect>
                                  </p:childTnLst>
                                </p:cTn>
                              </p:par>
                              <p:par>
                                <p:cTn id="353" presetID="12" presetClass="exit" presetSubtype="4" fill="hold" nodeType="withEffect">
                                  <p:stCondLst>
                                    <p:cond delay="51000"/>
                                  </p:stCondLst>
                                  <p:childTnLst>
                                    <p:animEffect transition="out" filter="slide(fromBottom)">
                                      <p:cBhvr>
                                        <p:cTn id="354" dur="500"/>
                                        <p:tgtEl>
                                          <p:spTgt spid="59658"/>
                                        </p:tgtEl>
                                      </p:cBhvr>
                                    </p:animEffect>
                                    <p:set>
                                      <p:cBhvr>
                                        <p:cTn id="355" dur="1" fill="hold">
                                          <p:stCondLst>
                                            <p:cond delay="499"/>
                                          </p:stCondLst>
                                        </p:cTn>
                                        <p:tgtEl>
                                          <p:spTgt spid="59658"/>
                                        </p:tgtEl>
                                        <p:attrNameLst>
                                          <p:attrName>style.visibility</p:attrName>
                                        </p:attrNameLst>
                                      </p:cBhvr>
                                      <p:to>
                                        <p:strVal val="hidden"/>
                                      </p:to>
                                    </p:set>
                                  </p:childTnLst>
                                </p:cTn>
                              </p:par>
                              <p:par>
                                <p:cTn id="356" presetID="12" presetClass="entr" presetSubtype="1" fill="hold" nodeType="withEffect">
                                  <p:stCondLst>
                                    <p:cond delay="51000"/>
                                  </p:stCondLst>
                                  <p:childTnLst>
                                    <p:set>
                                      <p:cBhvr>
                                        <p:cTn id="357" dur="1" fill="hold">
                                          <p:stCondLst>
                                            <p:cond delay="0"/>
                                          </p:stCondLst>
                                        </p:cTn>
                                        <p:tgtEl>
                                          <p:spTgt spid="59659"/>
                                        </p:tgtEl>
                                        <p:attrNameLst>
                                          <p:attrName>style.visibility</p:attrName>
                                        </p:attrNameLst>
                                      </p:cBhvr>
                                      <p:to>
                                        <p:strVal val="visible"/>
                                      </p:to>
                                    </p:set>
                                    <p:animEffect transition="in" filter="slide(fromTop)">
                                      <p:cBhvr>
                                        <p:cTn id="358" dur="500"/>
                                        <p:tgtEl>
                                          <p:spTgt spid="59659"/>
                                        </p:tgtEl>
                                      </p:cBhvr>
                                    </p:animEffect>
                                  </p:childTnLst>
                                </p:cTn>
                              </p:par>
                              <p:par>
                                <p:cTn id="359" presetID="12" presetClass="exit" presetSubtype="4" fill="hold" nodeType="withEffect">
                                  <p:stCondLst>
                                    <p:cond delay="52000"/>
                                  </p:stCondLst>
                                  <p:childTnLst>
                                    <p:animEffect transition="out" filter="slide(fromBottom)">
                                      <p:cBhvr>
                                        <p:cTn id="360" dur="500"/>
                                        <p:tgtEl>
                                          <p:spTgt spid="59659"/>
                                        </p:tgtEl>
                                      </p:cBhvr>
                                    </p:animEffect>
                                    <p:set>
                                      <p:cBhvr>
                                        <p:cTn id="361" dur="1" fill="hold">
                                          <p:stCondLst>
                                            <p:cond delay="499"/>
                                          </p:stCondLst>
                                        </p:cTn>
                                        <p:tgtEl>
                                          <p:spTgt spid="59659"/>
                                        </p:tgtEl>
                                        <p:attrNameLst>
                                          <p:attrName>style.visibility</p:attrName>
                                        </p:attrNameLst>
                                      </p:cBhvr>
                                      <p:to>
                                        <p:strVal val="hidden"/>
                                      </p:to>
                                    </p:set>
                                  </p:childTnLst>
                                </p:cTn>
                              </p:par>
                              <p:par>
                                <p:cTn id="362" presetID="12" presetClass="entr" presetSubtype="1" fill="hold" nodeType="withEffect">
                                  <p:stCondLst>
                                    <p:cond delay="52000"/>
                                  </p:stCondLst>
                                  <p:childTnLst>
                                    <p:set>
                                      <p:cBhvr>
                                        <p:cTn id="363" dur="1" fill="hold">
                                          <p:stCondLst>
                                            <p:cond delay="0"/>
                                          </p:stCondLst>
                                        </p:cTn>
                                        <p:tgtEl>
                                          <p:spTgt spid="59660"/>
                                        </p:tgtEl>
                                        <p:attrNameLst>
                                          <p:attrName>style.visibility</p:attrName>
                                        </p:attrNameLst>
                                      </p:cBhvr>
                                      <p:to>
                                        <p:strVal val="visible"/>
                                      </p:to>
                                    </p:set>
                                    <p:animEffect transition="in" filter="slide(fromTop)">
                                      <p:cBhvr>
                                        <p:cTn id="364" dur="500"/>
                                        <p:tgtEl>
                                          <p:spTgt spid="59660"/>
                                        </p:tgtEl>
                                      </p:cBhvr>
                                    </p:animEffect>
                                  </p:childTnLst>
                                </p:cTn>
                              </p:par>
                              <p:par>
                                <p:cTn id="365" presetID="12" presetClass="exit" presetSubtype="4" fill="hold" nodeType="withEffect">
                                  <p:stCondLst>
                                    <p:cond delay="53000"/>
                                  </p:stCondLst>
                                  <p:childTnLst>
                                    <p:animEffect transition="out" filter="slide(fromBottom)">
                                      <p:cBhvr>
                                        <p:cTn id="366" dur="500"/>
                                        <p:tgtEl>
                                          <p:spTgt spid="59660"/>
                                        </p:tgtEl>
                                      </p:cBhvr>
                                    </p:animEffect>
                                    <p:set>
                                      <p:cBhvr>
                                        <p:cTn id="367" dur="1" fill="hold">
                                          <p:stCondLst>
                                            <p:cond delay="499"/>
                                          </p:stCondLst>
                                        </p:cTn>
                                        <p:tgtEl>
                                          <p:spTgt spid="59660"/>
                                        </p:tgtEl>
                                        <p:attrNameLst>
                                          <p:attrName>style.visibility</p:attrName>
                                        </p:attrNameLst>
                                      </p:cBhvr>
                                      <p:to>
                                        <p:strVal val="hidden"/>
                                      </p:to>
                                    </p:set>
                                  </p:childTnLst>
                                </p:cTn>
                              </p:par>
                              <p:par>
                                <p:cTn id="368" presetID="12" presetClass="entr" presetSubtype="1" fill="hold" nodeType="withEffect">
                                  <p:stCondLst>
                                    <p:cond delay="53000"/>
                                  </p:stCondLst>
                                  <p:childTnLst>
                                    <p:set>
                                      <p:cBhvr>
                                        <p:cTn id="369" dur="1" fill="hold">
                                          <p:stCondLst>
                                            <p:cond delay="0"/>
                                          </p:stCondLst>
                                        </p:cTn>
                                        <p:tgtEl>
                                          <p:spTgt spid="59661"/>
                                        </p:tgtEl>
                                        <p:attrNameLst>
                                          <p:attrName>style.visibility</p:attrName>
                                        </p:attrNameLst>
                                      </p:cBhvr>
                                      <p:to>
                                        <p:strVal val="visible"/>
                                      </p:to>
                                    </p:set>
                                    <p:animEffect transition="in" filter="slide(fromTop)">
                                      <p:cBhvr>
                                        <p:cTn id="370" dur="500"/>
                                        <p:tgtEl>
                                          <p:spTgt spid="59661"/>
                                        </p:tgtEl>
                                      </p:cBhvr>
                                    </p:animEffect>
                                  </p:childTnLst>
                                </p:cTn>
                              </p:par>
                              <p:par>
                                <p:cTn id="371" presetID="12" presetClass="exit" presetSubtype="4" fill="hold" nodeType="withEffect">
                                  <p:stCondLst>
                                    <p:cond delay="54000"/>
                                  </p:stCondLst>
                                  <p:childTnLst>
                                    <p:animEffect transition="out" filter="slide(fromBottom)">
                                      <p:cBhvr>
                                        <p:cTn id="372" dur="500"/>
                                        <p:tgtEl>
                                          <p:spTgt spid="59661"/>
                                        </p:tgtEl>
                                      </p:cBhvr>
                                    </p:animEffect>
                                    <p:set>
                                      <p:cBhvr>
                                        <p:cTn id="373" dur="1" fill="hold">
                                          <p:stCondLst>
                                            <p:cond delay="499"/>
                                          </p:stCondLst>
                                        </p:cTn>
                                        <p:tgtEl>
                                          <p:spTgt spid="59661"/>
                                        </p:tgtEl>
                                        <p:attrNameLst>
                                          <p:attrName>style.visibility</p:attrName>
                                        </p:attrNameLst>
                                      </p:cBhvr>
                                      <p:to>
                                        <p:strVal val="hidden"/>
                                      </p:to>
                                    </p:set>
                                  </p:childTnLst>
                                </p:cTn>
                              </p:par>
                              <p:par>
                                <p:cTn id="374" presetID="12" presetClass="entr" presetSubtype="1" fill="hold" nodeType="withEffect">
                                  <p:stCondLst>
                                    <p:cond delay="54000"/>
                                  </p:stCondLst>
                                  <p:childTnLst>
                                    <p:set>
                                      <p:cBhvr>
                                        <p:cTn id="375" dur="1" fill="hold">
                                          <p:stCondLst>
                                            <p:cond delay="0"/>
                                          </p:stCondLst>
                                        </p:cTn>
                                        <p:tgtEl>
                                          <p:spTgt spid="59662"/>
                                        </p:tgtEl>
                                        <p:attrNameLst>
                                          <p:attrName>style.visibility</p:attrName>
                                        </p:attrNameLst>
                                      </p:cBhvr>
                                      <p:to>
                                        <p:strVal val="visible"/>
                                      </p:to>
                                    </p:set>
                                    <p:animEffect transition="in" filter="slide(fromTop)">
                                      <p:cBhvr>
                                        <p:cTn id="376" dur="500"/>
                                        <p:tgtEl>
                                          <p:spTgt spid="59662"/>
                                        </p:tgtEl>
                                      </p:cBhvr>
                                    </p:animEffect>
                                  </p:childTnLst>
                                </p:cTn>
                              </p:par>
                              <p:par>
                                <p:cTn id="377" presetID="12" presetClass="exit" presetSubtype="4" fill="hold" nodeType="withEffect">
                                  <p:stCondLst>
                                    <p:cond delay="55000"/>
                                  </p:stCondLst>
                                  <p:childTnLst>
                                    <p:animEffect transition="out" filter="slide(fromBottom)">
                                      <p:cBhvr>
                                        <p:cTn id="378" dur="500"/>
                                        <p:tgtEl>
                                          <p:spTgt spid="59662"/>
                                        </p:tgtEl>
                                      </p:cBhvr>
                                    </p:animEffect>
                                    <p:set>
                                      <p:cBhvr>
                                        <p:cTn id="379" dur="1" fill="hold">
                                          <p:stCondLst>
                                            <p:cond delay="499"/>
                                          </p:stCondLst>
                                        </p:cTn>
                                        <p:tgtEl>
                                          <p:spTgt spid="59662"/>
                                        </p:tgtEl>
                                        <p:attrNameLst>
                                          <p:attrName>style.visibility</p:attrName>
                                        </p:attrNameLst>
                                      </p:cBhvr>
                                      <p:to>
                                        <p:strVal val="hidden"/>
                                      </p:to>
                                    </p:set>
                                  </p:childTnLst>
                                </p:cTn>
                              </p:par>
                              <p:par>
                                <p:cTn id="380" presetID="12" presetClass="entr" presetSubtype="1" fill="hold" nodeType="withEffect">
                                  <p:stCondLst>
                                    <p:cond delay="55000"/>
                                  </p:stCondLst>
                                  <p:childTnLst>
                                    <p:set>
                                      <p:cBhvr>
                                        <p:cTn id="381" dur="1" fill="hold">
                                          <p:stCondLst>
                                            <p:cond delay="0"/>
                                          </p:stCondLst>
                                        </p:cTn>
                                        <p:tgtEl>
                                          <p:spTgt spid="59663"/>
                                        </p:tgtEl>
                                        <p:attrNameLst>
                                          <p:attrName>style.visibility</p:attrName>
                                        </p:attrNameLst>
                                      </p:cBhvr>
                                      <p:to>
                                        <p:strVal val="visible"/>
                                      </p:to>
                                    </p:set>
                                    <p:animEffect transition="in" filter="slide(fromTop)">
                                      <p:cBhvr>
                                        <p:cTn id="382" dur="500"/>
                                        <p:tgtEl>
                                          <p:spTgt spid="59663"/>
                                        </p:tgtEl>
                                      </p:cBhvr>
                                    </p:animEffect>
                                  </p:childTnLst>
                                </p:cTn>
                              </p:par>
                              <p:par>
                                <p:cTn id="383" presetID="12" presetClass="exit" presetSubtype="4" fill="hold" nodeType="withEffect">
                                  <p:stCondLst>
                                    <p:cond delay="56000"/>
                                  </p:stCondLst>
                                  <p:childTnLst>
                                    <p:animEffect transition="out" filter="slide(fromBottom)">
                                      <p:cBhvr>
                                        <p:cTn id="384" dur="500"/>
                                        <p:tgtEl>
                                          <p:spTgt spid="59663"/>
                                        </p:tgtEl>
                                      </p:cBhvr>
                                    </p:animEffect>
                                    <p:set>
                                      <p:cBhvr>
                                        <p:cTn id="385" dur="1" fill="hold">
                                          <p:stCondLst>
                                            <p:cond delay="499"/>
                                          </p:stCondLst>
                                        </p:cTn>
                                        <p:tgtEl>
                                          <p:spTgt spid="59663"/>
                                        </p:tgtEl>
                                        <p:attrNameLst>
                                          <p:attrName>style.visibility</p:attrName>
                                        </p:attrNameLst>
                                      </p:cBhvr>
                                      <p:to>
                                        <p:strVal val="hidden"/>
                                      </p:to>
                                    </p:set>
                                  </p:childTnLst>
                                </p:cTn>
                              </p:par>
                              <p:par>
                                <p:cTn id="386" presetID="12" presetClass="entr" presetSubtype="1" fill="hold" nodeType="withEffect">
                                  <p:stCondLst>
                                    <p:cond delay="56000"/>
                                  </p:stCondLst>
                                  <p:childTnLst>
                                    <p:set>
                                      <p:cBhvr>
                                        <p:cTn id="387" dur="1" fill="hold">
                                          <p:stCondLst>
                                            <p:cond delay="0"/>
                                          </p:stCondLst>
                                        </p:cTn>
                                        <p:tgtEl>
                                          <p:spTgt spid="59664"/>
                                        </p:tgtEl>
                                        <p:attrNameLst>
                                          <p:attrName>style.visibility</p:attrName>
                                        </p:attrNameLst>
                                      </p:cBhvr>
                                      <p:to>
                                        <p:strVal val="visible"/>
                                      </p:to>
                                    </p:set>
                                    <p:animEffect transition="in" filter="slide(fromTop)">
                                      <p:cBhvr>
                                        <p:cTn id="388" dur="500"/>
                                        <p:tgtEl>
                                          <p:spTgt spid="59664"/>
                                        </p:tgtEl>
                                      </p:cBhvr>
                                    </p:animEffect>
                                  </p:childTnLst>
                                </p:cTn>
                              </p:par>
                              <p:par>
                                <p:cTn id="389" presetID="12" presetClass="exit" presetSubtype="4" fill="hold" nodeType="withEffect">
                                  <p:stCondLst>
                                    <p:cond delay="57000"/>
                                  </p:stCondLst>
                                  <p:childTnLst>
                                    <p:animEffect transition="out" filter="slide(fromBottom)">
                                      <p:cBhvr>
                                        <p:cTn id="390" dur="500"/>
                                        <p:tgtEl>
                                          <p:spTgt spid="59664"/>
                                        </p:tgtEl>
                                      </p:cBhvr>
                                    </p:animEffect>
                                    <p:set>
                                      <p:cBhvr>
                                        <p:cTn id="391" dur="1" fill="hold">
                                          <p:stCondLst>
                                            <p:cond delay="499"/>
                                          </p:stCondLst>
                                        </p:cTn>
                                        <p:tgtEl>
                                          <p:spTgt spid="59664"/>
                                        </p:tgtEl>
                                        <p:attrNameLst>
                                          <p:attrName>style.visibility</p:attrName>
                                        </p:attrNameLst>
                                      </p:cBhvr>
                                      <p:to>
                                        <p:strVal val="hidden"/>
                                      </p:to>
                                    </p:set>
                                  </p:childTnLst>
                                </p:cTn>
                              </p:par>
                              <p:par>
                                <p:cTn id="392" presetID="12" presetClass="entr" presetSubtype="1" fill="hold" nodeType="withEffect">
                                  <p:stCondLst>
                                    <p:cond delay="57000"/>
                                  </p:stCondLst>
                                  <p:childTnLst>
                                    <p:set>
                                      <p:cBhvr>
                                        <p:cTn id="393" dur="1" fill="hold">
                                          <p:stCondLst>
                                            <p:cond delay="0"/>
                                          </p:stCondLst>
                                        </p:cTn>
                                        <p:tgtEl>
                                          <p:spTgt spid="59665"/>
                                        </p:tgtEl>
                                        <p:attrNameLst>
                                          <p:attrName>style.visibility</p:attrName>
                                        </p:attrNameLst>
                                      </p:cBhvr>
                                      <p:to>
                                        <p:strVal val="visible"/>
                                      </p:to>
                                    </p:set>
                                    <p:animEffect transition="in" filter="slide(fromTop)">
                                      <p:cBhvr>
                                        <p:cTn id="394" dur="500"/>
                                        <p:tgtEl>
                                          <p:spTgt spid="59665"/>
                                        </p:tgtEl>
                                      </p:cBhvr>
                                    </p:animEffect>
                                  </p:childTnLst>
                                </p:cTn>
                              </p:par>
                              <p:par>
                                <p:cTn id="395" presetID="12" presetClass="exit" presetSubtype="4" fill="hold" nodeType="withEffect">
                                  <p:stCondLst>
                                    <p:cond delay="58000"/>
                                  </p:stCondLst>
                                  <p:childTnLst>
                                    <p:animEffect transition="out" filter="slide(fromBottom)">
                                      <p:cBhvr>
                                        <p:cTn id="396" dur="500"/>
                                        <p:tgtEl>
                                          <p:spTgt spid="59665"/>
                                        </p:tgtEl>
                                      </p:cBhvr>
                                    </p:animEffect>
                                    <p:set>
                                      <p:cBhvr>
                                        <p:cTn id="397" dur="1" fill="hold">
                                          <p:stCondLst>
                                            <p:cond delay="499"/>
                                          </p:stCondLst>
                                        </p:cTn>
                                        <p:tgtEl>
                                          <p:spTgt spid="59665"/>
                                        </p:tgtEl>
                                        <p:attrNameLst>
                                          <p:attrName>style.visibility</p:attrName>
                                        </p:attrNameLst>
                                      </p:cBhvr>
                                      <p:to>
                                        <p:strVal val="hidden"/>
                                      </p:to>
                                    </p:set>
                                  </p:childTnLst>
                                </p:cTn>
                              </p:par>
                              <p:par>
                                <p:cTn id="398" presetID="12" presetClass="entr" presetSubtype="1" fill="hold" nodeType="withEffect">
                                  <p:stCondLst>
                                    <p:cond delay="58000"/>
                                  </p:stCondLst>
                                  <p:childTnLst>
                                    <p:set>
                                      <p:cBhvr>
                                        <p:cTn id="399" dur="1" fill="hold">
                                          <p:stCondLst>
                                            <p:cond delay="0"/>
                                          </p:stCondLst>
                                        </p:cTn>
                                        <p:tgtEl>
                                          <p:spTgt spid="59666"/>
                                        </p:tgtEl>
                                        <p:attrNameLst>
                                          <p:attrName>style.visibility</p:attrName>
                                        </p:attrNameLst>
                                      </p:cBhvr>
                                      <p:to>
                                        <p:strVal val="visible"/>
                                      </p:to>
                                    </p:set>
                                    <p:animEffect transition="in" filter="slide(fromTop)">
                                      <p:cBhvr>
                                        <p:cTn id="400" dur="500"/>
                                        <p:tgtEl>
                                          <p:spTgt spid="59666"/>
                                        </p:tgtEl>
                                      </p:cBhvr>
                                    </p:animEffect>
                                  </p:childTnLst>
                                </p:cTn>
                              </p:par>
                              <p:par>
                                <p:cTn id="401" presetID="12" presetClass="exit" presetSubtype="4" fill="hold" nodeType="withEffect">
                                  <p:stCondLst>
                                    <p:cond delay="59000"/>
                                  </p:stCondLst>
                                  <p:childTnLst>
                                    <p:animEffect transition="out" filter="slide(fromBottom)">
                                      <p:cBhvr>
                                        <p:cTn id="402" dur="500"/>
                                        <p:tgtEl>
                                          <p:spTgt spid="59666"/>
                                        </p:tgtEl>
                                      </p:cBhvr>
                                    </p:animEffect>
                                    <p:set>
                                      <p:cBhvr>
                                        <p:cTn id="403" dur="1" fill="hold">
                                          <p:stCondLst>
                                            <p:cond delay="499"/>
                                          </p:stCondLst>
                                        </p:cTn>
                                        <p:tgtEl>
                                          <p:spTgt spid="59666"/>
                                        </p:tgtEl>
                                        <p:attrNameLst>
                                          <p:attrName>style.visibility</p:attrName>
                                        </p:attrNameLst>
                                      </p:cBhvr>
                                      <p:to>
                                        <p:strVal val="hidden"/>
                                      </p:to>
                                    </p:set>
                                  </p:childTnLst>
                                </p:cTn>
                              </p:par>
                              <p:par>
                                <p:cTn id="404" presetID="12" presetClass="entr" presetSubtype="1" fill="hold" nodeType="withEffect">
                                  <p:stCondLst>
                                    <p:cond delay="59000"/>
                                  </p:stCondLst>
                                  <p:childTnLst>
                                    <p:set>
                                      <p:cBhvr>
                                        <p:cTn id="405" dur="1" fill="hold">
                                          <p:stCondLst>
                                            <p:cond delay="0"/>
                                          </p:stCondLst>
                                        </p:cTn>
                                        <p:tgtEl>
                                          <p:spTgt spid="59667"/>
                                        </p:tgtEl>
                                        <p:attrNameLst>
                                          <p:attrName>style.visibility</p:attrName>
                                        </p:attrNameLst>
                                      </p:cBhvr>
                                      <p:to>
                                        <p:strVal val="visible"/>
                                      </p:to>
                                    </p:set>
                                    <p:animEffect transition="in" filter="slide(fromTop)">
                                      <p:cBhvr>
                                        <p:cTn id="406" dur="500"/>
                                        <p:tgtEl>
                                          <p:spTgt spid="59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171450"/>
            <a:ext cx="8966200" cy="6188075"/>
          </a:xfrm>
        </p:spPr>
        <p:txBody>
          <a:bodyPr>
            <a:noAutofit/>
          </a:bodyPr>
          <a:lstStyle/>
          <a:p>
            <a:pPr marL="0" indent="0" eaLnBrk="1" fontAlgn="auto" hangingPunct="1">
              <a:spcAft>
                <a:spcPts val="1000"/>
              </a:spcAft>
              <a:buFont typeface="Wingdings 2" pitchFamily="18" charset="2"/>
              <a:buNone/>
              <a:defRPr/>
            </a:pPr>
            <a:r>
              <a:rPr lang="en-US" sz="4200" b="1" dirty="0"/>
              <a:t>Key Action Needed? </a:t>
            </a:r>
            <a:r>
              <a:rPr lang="en-US" sz="4200" dirty="0"/>
              <a:t>Change the behavior incentives: </a:t>
            </a:r>
            <a:r>
              <a:rPr lang="en-US" sz="4200" b="1" dirty="0">
                <a:solidFill>
                  <a:srgbClr val="C00000"/>
                </a:solidFill>
              </a:rPr>
              <a:t>B = f(C) focus</a:t>
            </a:r>
            <a:endParaRPr lang="en-US" sz="4200" dirty="0">
              <a:solidFill>
                <a:srgbClr val="C00000"/>
              </a:solidFill>
            </a:endParaRPr>
          </a:p>
          <a:p>
            <a:pPr marL="0" indent="0" eaLnBrk="1" fontAlgn="auto" hangingPunct="1">
              <a:spcBef>
                <a:spcPts val="599"/>
              </a:spcBef>
              <a:spcAft>
                <a:spcPts val="1000"/>
              </a:spcAft>
              <a:buFont typeface="Wingdings 2" pitchFamily="18" charset="2"/>
              <a:buNone/>
              <a:defRPr/>
            </a:pPr>
            <a:r>
              <a:rPr lang="en-US" sz="4200" b="1" dirty="0"/>
              <a:t>Solution 1: </a:t>
            </a:r>
            <a:r>
              <a:rPr lang="en-US" sz="4200" dirty="0"/>
              <a:t>Amnesty day to “return for a friend” (remove P+ for honesty)</a:t>
            </a:r>
          </a:p>
          <a:p>
            <a:pPr marL="0" indent="0" eaLnBrk="1" fontAlgn="auto" hangingPunct="1">
              <a:spcBef>
                <a:spcPts val="599"/>
              </a:spcBef>
              <a:spcAft>
                <a:spcPts val="1000"/>
              </a:spcAft>
              <a:buFont typeface="Wingdings 2" pitchFamily="18" charset="2"/>
              <a:buNone/>
              <a:defRPr/>
            </a:pPr>
            <a:r>
              <a:rPr lang="en-US" sz="4200" b="1" dirty="0"/>
              <a:t>Solution 2: </a:t>
            </a:r>
            <a:r>
              <a:rPr lang="en-US" sz="4200" dirty="0"/>
              <a:t>Library system to borrow equipment (Defused R+ thrill for stealing)</a:t>
            </a:r>
          </a:p>
          <a:p>
            <a:pPr marL="0" indent="0" eaLnBrk="1" fontAlgn="auto" hangingPunct="1">
              <a:spcBef>
                <a:spcPts val="599"/>
              </a:spcBef>
              <a:spcAft>
                <a:spcPts val="1000"/>
              </a:spcAft>
              <a:buFont typeface="Wingdings 2" pitchFamily="18" charset="2"/>
              <a:buNone/>
              <a:defRPr/>
            </a:pPr>
            <a:r>
              <a:rPr lang="en-US" sz="4200" b="1" dirty="0"/>
              <a:t>Results: </a:t>
            </a:r>
            <a:r>
              <a:rPr lang="en-US" sz="4200" dirty="0"/>
              <a:t>Let’s take a look</a:t>
            </a:r>
            <a:r>
              <a:rPr lang="en-US" sz="4200" dirty="0">
                <a:sym typeface="Wingdings" pitchFamily="2" charset="2"/>
              </a:rPr>
              <a:t> </a:t>
            </a:r>
            <a:endParaRPr lang="en-US" sz="4200" dirty="0"/>
          </a:p>
          <a:p>
            <a:pPr marL="419897" indent="-383364" eaLnBrk="1" fontAlgn="auto" hangingPunct="1">
              <a:spcAft>
                <a:spcPts val="0"/>
              </a:spcAft>
              <a:buFont typeface="Wingdings 2" pitchFamily="18" charset="2"/>
              <a:buNone/>
              <a:defRPr/>
            </a:pPr>
            <a:endParaRPr lang="en-US" sz="4400" dirty="0"/>
          </a:p>
        </p:txBody>
      </p:sp>
      <p:sp>
        <p:nvSpPr>
          <p:cNvPr id="12697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56D97FA3-3555-412C-9113-5FB1610D8A16}" type="slidenum">
              <a:rPr lang="en-US" smtClean="0">
                <a:solidFill>
                  <a:srgbClr val="9B9A98"/>
                </a:solidFill>
                <a:latin typeface="Arial" charset="0"/>
              </a:rPr>
              <a:pPr defTabSz="911225" fontAlgn="base">
                <a:spcBef>
                  <a:spcPct val="0"/>
                </a:spcBef>
                <a:spcAft>
                  <a:spcPct val="0"/>
                </a:spcAft>
                <a:defRPr/>
              </a:pPr>
              <a:t>40</a:t>
            </a:fld>
            <a:endParaRPr lang="en-US" dirty="0" smtClean="0">
              <a:solidFill>
                <a:srgbClr val="9B9A98"/>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6AD53FDF-0ED3-44BA-8EFB-1CDF092FA945}" type="slidenum">
              <a:rPr lang="en-US" smtClean="0">
                <a:solidFill>
                  <a:srgbClr val="9B9A98"/>
                </a:solidFill>
                <a:latin typeface="Arial" charset="0"/>
              </a:rPr>
              <a:pPr defTabSz="911225" fontAlgn="base">
                <a:spcBef>
                  <a:spcPct val="0"/>
                </a:spcBef>
                <a:spcAft>
                  <a:spcPct val="0"/>
                </a:spcAft>
                <a:defRPr/>
              </a:pPr>
              <a:t>41</a:t>
            </a:fld>
            <a:endParaRPr lang="en-US" dirty="0" smtClean="0">
              <a:solidFill>
                <a:srgbClr val="9B9A98"/>
              </a:solidFill>
              <a:latin typeface="Arial" charset="0"/>
            </a:endParaRPr>
          </a:p>
        </p:txBody>
      </p:sp>
      <p:sp>
        <p:nvSpPr>
          <p:cNvPr id="5" name="Rectangle 4"/>
          <p:cNvSpPr>
            <a:spLocks noChangeArrowheads="1"/>
          </p:cNvSpPr>
          <p:nvPr/>
        </p:nvSpPr>
        <p:spPr bwMode="auto">
          <a:xfrm>
            <a:off x="263525" y="246063"/>
            <a:ext cx="8880475"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p>
            <a:r>
              <a:rPr lang="en-US" sz="4000" dirty="0">
                <a:solidFill>
                  <a:srgbClr val="FFFFFF"/>
                </a:solidFill>
                <a:latin typeface="Arial" charset="0"/>
              </a:rPr>
              <a:t>{The materials were </a:t>
            </a:r>
            <a:r>
              <a:rPr lang="en-US" sz="4000" dirty="0">
                <a:solidFill>
                  <a:srgbClr val="FF0000"/>
                </a:solidFill>
                <a:latin typeface="Arial" charset="0"/>
              </a:rPr>
              <a:t>returned by the truckload</a:t>
            </a:r>
            <a:r>
              <a:rPr lang="en-US" sz="4000" dirty="0">
                <a:solidFill>
                  <a:srgbClr val="FFFFFF"/>
                </a:solidFill>
                <a:latin typeface="Arial" charset="0"/>
              </a:rPr>
              <a:t>. Amnesty was extended for another day. Yet more materials were returned by the truckload. Amnesty was extended to a third day as the garages, basements, and attics were finally liberated of years of looting...</a:t>
            </a:r>
          </a:p>
          <a:p>
            <a:endParaRPr lang="en-US" sz="2000" dirty="0">
              <a:solidFill>
                <a:srgbClr val="FFFFFF"/>
              </a:solidFill>
              <a:latin typeface="Arial" charset="0"/>
            </a:endParaRPr>
          </a:p>
          <a:p>
            <a:r>
              <a:rPr lang="en-US" sz="4000" dirty="0">
                <a:solidFill>
                  <a:srgbClr val="FF0000"/>
                </a:solidFill>
                <a:latin typeface="Arial" charset="0"/>
              </a:rPr>
              <a:t>The theft dropped to near zero immediately and remained so</a:t>
            </a:r>
            <a:r>
              <a:rPr lang="en-US" sz="4000" dirty="0">
                <a:solidFill>
                  <a:srgbClr val="FFFFFF"/>
                </a:solidFill>
                <a:latin typeface="Arial" charset="0"/>
              </a:rPr>
              <a:t>….}</a:t>
            </a:r>
          </a:p>
          <a:p>
            <a:endParaRPr lang="en-US" sz="1000" dirty="0">
              <a:solidFill>
                <a:srgbClr val="FFFFFF"/>
              </a:solidFill>
              <a:latin typeface="Arial" charset="0"/>
            </a:endParaRPr>
          </a:p>
          <a:p>
            <a:pPr algn="r"/>
            <a:r>
              <a:rPr lang="en-US" sz="4000" i="1" dirty="0">
                <a:solidFill>
                  <a:srgbClr val="FFFFFF"/>
                </a:solidFill>
                <a:latin typeface="Arial" charset="0"/>
              </a:rPr>
              <a:t> ----Latham (2001)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57163" y="981075"/>
            <a:ext cx="8986837" cy="914400"/>
          </a:xfrm>
        </p:spPr>
        <p:txBody>
          <a:bodyPr/>
          <a:lstStyle/>
          <a:p>
            <a:pPr eaLnBrk="1" hangingPunct="1">
              <a:tabLst>
                <a:tab pos="3649663" algn="ctr"/>
                <a:tab pos="6845300" algn="ctr"/>
              </a:tabLst>
            </a:pPr>
            <a:r>
              <a:rPr lang="en-US" dirty="0" smtClean="0"/>
              <a:t>		</a:t>
            </a:r>
          </a:p>
        </p:txBody>
      </p:sp>
      <p:graphicFrame>
        <p:nvGraphicFramePr>
          <p:cNvPr id="4" name="Group 58"/>
          <p:cNvGraphicFramePr>
            <a:graphicFrameLocks noGrp="1"/>
          </p:cNvGraphicFramePr>
          <p:nvPr/>
        </p:nvGraphicFramePr>
        <p:xfrm>
          <a:off x="0" y="1203325"/>
          <a:ext cx="9161462" cy="5186363"/>
        </p:xfrm>
        <a:graphic>
          <a:graphicData uri="http://schemas.openxmlformats.org/drawingml/2006/table">
            <a:tbl>
              <a:tblPr/>
              <a:tblGrid>
                <a:gridCol w="3414840"/>
                <a:gridCol w="2164598"/>
                <a:gridCol w="3582024"/>
              </a:tblGrid>
              <a:tr h="7067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4000" b="1" dirty="0" smtClean="0">
                          <a:solidFill>
                            <a:schemeClr val="accent4">
                              <a:lumMod val="40000"/>
                              <a:lumOff val="60000"/>
                            </a:schemeClr>
                          </a:solidFill>
                        </a:rPr>
                        <a:t>CHECK LIST</a:t>
                      </a:r>
                      <a:endParaRPr kumimoji="0" lang="en-US" sz="4000" b="1" i="0" u="none" strike="noStrike" cap="none" normalizeH="0" baseline="0" dirty="0" smtClean="0">
                        <a:ln>
                          <a:noFill/>
                        </a:ln>
                        <a:solidFill>
                          <a:schemeClr val="accent4">
                            <a:lumMod val="40000"/>
                            <a:lumOff val="60000"/>
                          </a:schemeClr>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4000" b="1" dirty="0" smtClean="0">
                          <a:solidFill>
                            <a:schemeClr val="accent4">
                              <a:lumMod val="40000"/>
                              <a:lumOff val="60000"/>
                            </a:schemeClr>
                          </a:solidFill>
                        </a:rPr>
                        <a:t>YES/NO</a:t>
                      </a:r>
                      <a:endParaRPr kumimoji="0" lang="en-US" sz="4000" b="1" i="0" u="none" strike="noStrike" cap="none" normalizeH="0" baseline="0" dirty="0" smtClean="0">
                        <a:ln>
                          <a:noFill/>
                        </a:ln>
                        <a:solidFill>
                          <a:schemeClr val="accent4">
                            <a:lumMod val="40000"/>
                            <a:lumOff val="60000"/>
                          </a:schemeClr>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4">
                              <a:lumMod val="40000"/>
                              <a:lumOff val="60000"/>
                            </a:schemeClr>
                          </a:solidFill>
                          <a:effectLst/>
                          <a:latin typeface="Arial" charset="0"/>
                        </a:rPr>
                        <a:t>HOW?</a:t>
                      </a: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99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SIMPLE</a:t>
                      </a:r>
                      <a:endParaRPr kumimoji="0" lang="en-US" sz="3600" b="0" i="0" u="none" strike="noStrike" cap="none" normalizeH="0" baseline="0" dirty="0" smtClean="0">
                        <a:ln>
                          <a:noFill/>
                        </a:ln>
                        <a:solidFill>
                          <a:schemeClr val="tx1"/>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mj-lt"/>
                          <a:cs typeface="Arial" charset="0"/>
                        </a:rPr>
                        <a:t>  </a:t>
                      </a:r>
                      <a:r>
                        <a:rPr kumimoji="0" lang="en-US" sz="3600" b="1" i="0" u="none" strike="noStrike" cap="none" normalizeH="0" baseline="0" dirty="0" smtClean="0">
                          <a:ln>
                            <a:noFill/>
                          </a:ln>
                          <a:solidFill>
                            <a:schemeClr val="tx1"/>
                          </a:solidFill>
                          <a:effectLst/>
                          <a:latin typeface="+mj-lt"/>
                          <a:cs typeface="Arial" charset="0"/>
                          <a:sym typeface="Symbol"/>
                        </a:rPr>
                        <a:t></a:t>
                      </a:r>
                      <a:endParaRPr kumimoji="0" lang="en-US" sz="3600" b="0" i="0" u="none" strike="noStrike" cap="none" normalizeH="0" baseline="0" dirty="0" smtClean="0">
                        <a:ln>
                          <a:noFill/>
                        </a:ln>
                        <a:solidFill>
                          <a:schemeClr val="tx1"/>
                        </a:solidFill>
                        <a:effectLst/>
                        <a:latin typeface="+mj-lt"/>
                      </a:endParaRPr>
                    </a:p>
                  </a:txBody>
                  <a:tcPr marL="91436" marR="91436"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cs typeface="Arial" charset="0"/>
                        </a:rPr>
                        <a:t>Understand Consequences </a:t>
                      </a:r>
                      <a:endParaRPr kumimoji="0" lang="en-US" sz="3200" b="0" i="0" u="none" strike="noStrike" cap="none" normalizeH="0" baseline="0" dirty="0" smtClean="0">
                        <a:ln>
                          <a:noFill/>
                        </a:ln>
                        <a:solidFill>
                          <a:srgbClr val="FF0000"/>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71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rPr>
                        <a:t>CURIOSITY</a:t>
                      </a: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3600" b="1" i="0" u="none" strike="noStrike" cap="none" normalizeH="0" baseline="0" dirty="0" smtClean="0">
                          <a:ln>
                            <a:noFill/>
                          </a:ln>
                          <a:solidFill>
                            <a:schemeClr val="tx1"/>
                          </a:solidFill>
                          <a:effectLst/>
                          <a:latin typeface="+mj-lt"/>
                          <a:cs typeface="Arial" charset="0"/>
                        </a:rPr>
                        <a:t> </a:t>
                      </a:r>
                      <a:r>
                        <a:rPr kumimoji="0" lang="en-US" sz="3600" b="1" i="0" u="none" strike="noStrike" kern="1200" cap="none" normalizeH="0" baseline="0" dirty="0" smtClean="0">
                          <a:ln>
                            <a:noFill/>
                          </a:ln>
                          <a:solidFill>
                            <a:schemeClr val="tx1"/>
                          </a:solidFill>
                          <a:effectLst/>
                          <a:latin typeface="+mj-lt"/>
                          <a:ea typeface="+mn-ea"/>
                          <a:cs typeface="Arial" charset="0"/>
                        </a:rPr>
                        <a:t> </a:t>
                      </a:r>
                      <a:r>
                        <a:rPr kumimoji="0" lang="en-US" sz="3600" b="1" i="0" u="none" strike="noStrike" kern="1200" cap="none" normalizeH="0" baseline="0" dirty="0" smtClean="0">
                          <a:ln>
                            <a:noFill/>
                          </a:ln>
                          <a:solidFill>
                            <a:schemeClr val="tx1"/>
                          </a:solidFill>
                          <a:effectLst/>
                          <a:latin typeface="+mj-lt"/>
                          <a:ea typeface="+mn-ea"/>
                          <a:cs typeface="Arial" charset="0"/>
                          <a:sym typeface="Symbol"/>
                        </a:rPr>
                        <a:t></a:t>
                      </a:r>
                      <a:endParaRPr kumimoji="0" lang="en-US" sz="3600" b="0" i="0" u="none" strike="noStrike" cap="none" normalizeH="0" baseline="0" dirty="0" smtClean="0">
                        <a:ln>
                          <a:noFill/>
                        </a:ln>
                        <a:solidFill>
                          <a:schemeClr val="tx1"/>
                        </a:solidFill>
                        <a:effectLst/>
                        <a:latin typeface="+mj-lt"/>
                      </a:endParaRPr>
                    </a:p>
                  </a:txBody>
                  <a:tcPr marL="91436" marR="91436"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rPr>
                        <a:t>Puzzle &amp; surprise</a:t>
                      </a: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71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CONCRETE</a:t>
                      </a:r>
                      <a:endParaRPr kumimoji="0" lang="en-US" sz="3600" b="0" i="0" u="none" strike="noStrike" cap="none" normalizeH="0" baseline="0" dirty="0" smtClean="0">
                        <a:ln>
                          <a:noFill/>
                        </a:ln>
                        <a:solidFill>
                          <a:schemeClr val="tx1"/>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3600" b="1" i="0" u="none" strike="noStrike" cap="none" normalizeH="0" baseline="0" dirty="0" smtClean="0">
                          <a:ln>
                            <a:noFill/>
                          </a:ln>
                          <a:solidFill>
                            <a:schemeClr val="tx1"/>
                          </a:solidFill>
                          <a:effectLst/>
                          <a:latin typeface="+mj-lt"/>
                          <a:cs typeface="Arial" charset="0"/>
                        </a:rPr>
                        <a:t> </a:t>
                      </a:r>
                      <a:r>
                        <a:rPr kumimoji="0" lang="en-US" sz="3600" b="1" i="0" u="none" strike="noStrike" kern="1200" cap="none" normalizeH="0" baseline="0" dirty="0" smtClean="0">
                          <a:ln>
                            <a:noFill/>
                          </a:ln>
                          <a:solidFill>
                            <a:schemeClr val="tx1"/>
                          </a:solidFill>
                          <a:effectLst/>
                          <a:latin typeface="+mj-lt"/>
                          <a:ea typeface="+mn-ea"/>
                          <a:cs typeface="Arial" charset="0"/>
                        </a:rPr>
                        <a:t> </a:t>
                      </a:r>
                      <a:r>
                        <a:rPr kumimoji="0" lang="en-US" sz="3600" b="1" i="0" u="none" strike="noStrike" kern="1200" cap="none" normalizeH="0" baseline="0" dirty="0" smtClean="0">
                          <a:ln>
                            <a:noFill/>
                          </a:ln>
                          <a:solidFill>
                            <a:schemeClr val="tx1"/>
                          </a:solidFill>
                          <a:effectLst/>
                          <a:latin typeface="+mj-lt"/>
                          <a:ea typeface="+mn-ea"/>
                          <a:cs typeface="Arial" charset="0"/>
                          <a:sym typeface="Symbol"/>
                        </a:rPr>
                        <a:t></a:t>
                      </a:r>
                      <a:endParaRPr kumimoji="0" lang="en-US" sz="3600" b="0" i="0" u="none" strike="noStrike" cap="none" normalizeH="0" baseline="0" dirty="0" smtClean="0">
                        <a:ln>
                          <a:noFill/>
                        </a:ln>
                        <a:solidFill>
                          <a:schemeClr val="tx1"/>
                        </a:solidFill>
                        <a:effectLst/>
                        <a:latin typeface="+mj-lt"/>
                      </a:endParaRPr>
                    </a:p>
                  </a:txBody>
                  <a:tcPr marL="91436" marR="91436"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cs typeface="Arial" charset="0"/>
                        </a:rPr>
                        <a:t>Solve theft </a:t>
                      </a:r>
                      <a:endParaRPr kumimoji="0" lang="en-US" sz="3200" b="0" i="0" u="none" strike="noStrike" cap="none" normalizeH="0" baseline="0" dirty="0" smtClean="0">
                        <a:ln>
                          <a:noFill/>
                        </a:ln>
                        <a:solidFill>
                          <a:srgbClr val="FF0000"/>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71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CREDIBLE</a:t>
                      </a:r>
                      <a:endParaRPr kumimoji="0" lang="en-US" sz="3600" b="0" i="0" u="none" strike="noStrike" cap="none" normalizeH="0" baseline="0" dirty="0" smtClean="0">
                        <a:ln>
                          <a:noFill/>
                        </a:ln>
                        <a:solidFill>
                          <a:schemeClr val="tx1"/>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3600" b="1" i="0" u="none" strike="noStrike" cap="none" normalizeH="0" baseline="0" dirty="0" smtClean="0">
                          <a:ln>
                            <a:noFill/>
                          </a:ln>
                          <a:solidFill>
                            <a:schemeClr val="tx1"/>
                          </a:solidFill>
                          <a:effectLst/>
                          <a:latin typeface="+mj-lt"/>
                          <a:cs typeface="Arial" charset="0"/>
                        </a:rPr>
                        <a:t> </a:t>
                      </a:r>
                      <a:r>
                        <a:rPr kumimoji="0" lang="en-US" sz="3600" b="1" i="0" u="none" strike="noStrike" kern="1200" cap="none" normalizeH="0" baseline="0" dirty="0" smtClean="0">
                          <a:ln>
                            <a:noFill/>
                          </a:ln>
                          <a:solidFill>
                            <a:schemeClr val="tx1"/>
                          </a:solidFill>
                          <a:effectLst/>
                          <a:latin typeface="+mj-lt"/>
                          <a:ea typeface="+mn-ea"/>
                          <a:cs typeface="Arial" charset="0"/>
                        </a:rPr>
                        <a:t> </a:t>
                      </a:r>
                      <a:r>
                        <a:rPr kumimoji="0" lang="en-US" sz="3600" b="1" i="0" u="none" strike="noStrike" kern="1200" cap="none" normalizeH="0" baseline="0" dirty="0" smtClean="0">
                          <a:ln>
                            <a:noFill/>
                          </a:ln>
                          <a:solidFill>
                            <a:schemeClr val="tx1"/>
                          </a:solidFill>
                          <a:effectLst/>
                          <a:latin typeface="+mj-lt"/>
                          <a:ea typeface="+mn-ea"/>
                          <a:cs typeface="Arial" charset="0"/>
                          <a:sym typeface="Symbol"/>
                        </a:rPr>
                        <a:t></a:t>
                      </a:r>
                      <a:endParaRPr kumimoji="0" lang="en-US" sz="3600" b="0" i="0" u="none" strike="noStrike" cap="none" normalizeH="0" baseline="0" dirty="0" smtClean="0">
                        <a:ln>
                          <a:noFill/>
                        </a:ln>
                        <a:solidFill>
                          <a:schemeClr val="tx1"/>
                        </a:solidFill>
                        <a:effectLst/>
                        <a:latin typeface="+mj-lt"/>
                      </a:endParaRPr>
                    </a:p>
                  </a:txBody>
                  <a:tcPr marL="91436" marR="91436"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cs typeface="Arial" charset="0"/>
                        </a:rPr>
                        <a:t> Actual research</a:t>
                      </a:r>
                      <a:endParaRPr kumimoji="0" lang="en-US" sz="3200" b="0" i="0" u="none" strike="noStrike" cap="none" normalizeH="0" baseline="0" dirty="0" smtClean="0">
                        <a:ln>
                          <a:noFill/>
                        </a:ln>
                        <a:solidFill>
                          <a:srgbClr val="FF0000"/>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71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INTERESTING</a:t>
                      </a:r>
                      <a:endParaRPr kumimoji="0" lang="en-US" sz="3600" b="0" i="0" u="none" strike="noStrike" cap="none" normalizeH="0" baseline="0" dirty="0" smtClean="0">
                        <a:ln>
                          <a:noFill/>
                        </a:ln>
                        <a:solidFill>
                          <a:schemeClr val="tx1"/>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3600" b="1" i="0" u="none" strike="noStrike" cap="none" normalizeH="0" baseline="0" dirty="0" smtClean="0">
                          <a:ln>
                            <a:noFill/>
                          </a:ln>
                          <a:solidFill>
                            <a:schemeClr val="tx1"/>
                          </a:solidFill>
                          <a:effectLst/>
                          <a:latin typeface="+mj-lt"/>
                          <a:cs typeface="Arial" charset="0"/>
                        </a:rPr>
                        <a:t> </a:t>
                      </a:r>
                      <a:r>
                        <a:rPr kumimoji="0" lang="en-US" sz="3600" b="1" i="0" u="none" strike="noStrike" kern="1200" cap="none" normalizeH="0" baseline="0" dirty="0" smtClean="0">
                          <a:ln>
                            <a:noFill/>
                          </a:ln>
                          <a:solidFill>
                            <a:schemeClr val="tx1"/>
                          </a:solidFill>
                          <a:effectLst/>
                          <a:latin typeface="+mj-lt"/>
                          <a:ea typeface="+mn-ea"/>
                          <a:cs typeface="Arial" charset="0"/>
                        </a:rPr>
                        <a:t> </a:t>
                      </a:r>
                      <a:r>
                        <a:rPr kumimoji="0" lang="en-US" sz="3600" b="1" i="0" u="none" strike="noStrike" kern="1200" cap="none" normalizeH="0" baseline="0" dirty="0" smtClean="0">
                          <a:ln>
                            <a:noFill/>
                          </a:ln>
                          <a:solidFill>
                            <a:schemeClr val="tx1"/>
                          </a:solidFill>
                          <a:effectLst/>
                          <a:latin typeface="+mn-lt"/>
                          <a:ea typeface="+mn-ea"/>
                          <a:cs typeface="Arial" charset="0"/>
                          <a:sym typeface="Symbol"/>
                        </a:rPr>
                        <a:t></a:t>
                      </a:r>
                      <a:r>
                        <a:rPr kumimoji="0" lang="en-US" sz="3600" b="1" i="0" u="none" strike="noStrike" kern="1200" cap="none" normalizeH="0" baseline="0" dirty="0" smtClean="0">
                          <a:ln>
                            <a:noFill/>
                          </a:ln>
                          <a:solidFill>
                            <a:schemeClr val="tx1"/>
                          </a:solidFill>
                          <a:effectLst/>
                          <a:latin typeface="+mj-lt"/>
                          <a:ea typeface="+mn-ea"/>
                          <a:cs typeface="Arial" charset="0"/>
                          <a:sym typeface="Symbol"/>
                        </a:rPr>
                        <a:t> </a:t>
                      </a:r>
                      <a:endParaRPr kumimoji="0" lang="en-US" sz="3600" b="0" i="0" u="none" strike="noStrike" cap="none" normalizeH="0" baseline="0" dirty="0" smtClean="0">
                        <a:ln>
                          <a:noFill/>
                        </a:ln>
                        <a:solidFill>
                          <a:schemeClr val="tx1"/>
                        </a:solidFill>
                        <a:effectLst/>
                        <a:latin typeface="+mj-lt"/>
                      </a:endParaRPr>
                    </a:p>
                  </a:txBody>
                  <a:tcPr marL="91436" marR="91436"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3200" b="0" i="0" u="none" strike="noStrike" cap="none" normalizeH="0" baseline="0" dirty="0" smtClean="0">
                          <a:ln>
                            <a:noFill/>
                          </a:ln>
                          <a:solidFill>
                            <a:srgbClr val="FF0000"/>
                          </a:solidFill>
                          <a:effectLst/>
                          <a:latin typeface="Arial" charset="0"/>
                          <a:cs typeface="Arial" charset="0"/>
                        </a:rPr>
                        <a:t>Mystery novel </a:t>
                      </a:r>
                      <a:endParaRPr kumimoji="0" lang="en-US" sz="3200" b="0" i="0" u="none" strike="noStrike" cap="none" normalizeH="0" baseline="0" dirty="0" smtClean="0">
                        <a:ln>
                          <a:noFill/>
                        </a:ln>
                        <a:solidFill>
                          <a:srgbClr val="FF0000"/>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71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STORY</a:t>
                      </a:r>
                      <a:endParaRPr kumimoji="0" lang="en-US" sz="3600" b="0" i="0" u="none" strike="noStrike" cap="none" normalizeH="0" baseline="0" dirty="0" smtClean="0">
                        <a:ln>
                          <a:noFill/>
                        </a:ln>
                        <a:solidFill>
                          <a:schemeClr val="tx1"/>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3600" b="1" i="0" u="none" strike="noStrike" cap="none" normalizeH="0" baseline="0" dirty="0" smtClean="0">
                          <a:ln>
                            <a:noFill/>
                          </a:ln>
                          <a:solidFill>
                            <a:schemeClr val="tx1"/>
                          </a:solidFill>
                          <a:effectLst/>
                          <a:latin typeface="+mj-lt"/>
                          <a:cs typeface="Arial" charset="0"/>
                        </a:rPr>
                        <a:t> </a:t>
                      </a:r>
                      <a:r>
                        <a:rPr kumimoji="0" lang="en-US" sz="3600" b="1" i="0" u="none" strike="noStrike" kern="1200" cap="none" normalizeH="0" baseline="0" dirty="0" smtClean="0">
                          <a:ln>
                            <a:noFill/>
                          </a:ln>
                          <a:solidFill>
                            <a:schemeClr val="tx1"/>
                          </a:solidFill>
                          <a:effectLst/>
                          <a:latin typeface="+mj-lt"/>
                          <a:ea typeface="+mn-ea"/>
                          <a:cs typeface="Arial" charset="0"/>
                        </a:rPr>
                        <a:t> </a:t>
                      </a:r>
                      <a:r>
                        <a:rPr kumimoji="0" lang="en-US" sz="3600" b="1" i="0" u="none" strike="noStrike" kern="1200" cap="none" normalizeH="0" baseline="0" dirty="0" smtClean="0">
                          <a:ln>
                            <a:noFill/>
                          </a:ln>
                          <a:solidFill>
                            <a:schemeClr val="tx1"/>
                          </a:solidFill>
                          <a:effectLst/>
                          <a:latin typeface="+mj-lt"/>
                          <a:ea typeface="+mn-ea"/>
                          <a:cs typeface="Arial" charset="0"/>
                          <a:sym typeface="Symbol"/>
                        </a:rPr>
                        <a:t></a:t>
                      </a:r>
                      <a:endParaRPr kumimoji="0" lang="en-US" sz="3600" b="0" i="0" u="none" strike="noStrike" cap="none" normalizeH="0" baseline="0" dirty="0" smtClean="0">
                        <a:ln>
                          <a:noFill/>
                        </a:ln>
                        <a:solidFill>
                          <a:schemeClr val="tx1"/>
                        </a:solidFill>
                        <a:effectLst/>
                        <a:latin typeface="+mj-lt"/>
                      </a:endParaRPr>
                    </a:p>
                  </a:txBody>
                  <a:tcPr marL="91436" marR="91436"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cs typeface="Arial" charset="0"/>
                        </a:rPr>
                        <a:t>Mystery novel </a:t>
                      </a:r>
                      <a:endParaRPr kumimoji="0" lang="en-US" sz="3200" b="0" i="0" u="none" strike="noStrike" cap="none" normalizeH="0" baseline="0" dirty="0" smtClean="0">
                        <a:ln>
                          <a:noFill/>
                        </a:ln>
                        <a:solidFill>
                          <a:srgbClr val="FF0000"/>
                        </a:solidFill>
                        <a:effectLst/>
                        <a:latin typeface="Arial" charset="0"/>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4725" name="TextBox 4"/>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8" tIns="45639" rIns="91268" bIns="45639">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r>
              <a:rPr lang="en-US" sz="5400" b="1" dirty="0">
                <a:solidFill>
                  <a:srgbClr val="FF0000"/>
                </a:solidFill>
                <a:latin typeface="Arial" charset="0"/>
              </a:rPr>
              <a:t>Stick in Action</a:t>
            </a:r>
          </a:p>
        </p:txBody>
      </p:sp>
      <p:sp>
        <p:nvSpPr>
          <p:cNvPr id="6" name="Slide Number Placeholder 5"/>
          <p:cNvSpPr>
            <a:spLocks noGrp="1"/>
          </p:cNvSpPr>
          <p:nvPr>
            <p:ph type="sldNum" sz="quarter" idx="12"/>
          </p:nvPr>
        </p:nvSpPr>
        <p:spPr/>
        <p:txBody>
          <a:bodyPr/>
          <a:lstStyle/>
          <a:p>
            <a:pPr>
              <a:defRPr/>
            </a:pPr>
            <a:fld id="{C799CC1A-0030-4484-A22F-14EBA7212090}" type="slidenum">
              <a:rPr lang="en-US"/>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0" y="0"/>
            <a:ext cx="9236075" cy="6858000"/>
          </a:xfrm>
        </p:spPr>
        <p:txBody>
          <a:bodyPr/>
          <a:lstStyle/>
          <a:p>
            <a:r>
              <a:rPr lang="en-US" sz="3500" b="1" dirty="0" smtClean="0">
                <a:solidFill>
                  <a:srgbClr val="FFC000"/>
                </a:solidFill>
              </a:rPr>
              <a:t>Psychology</a:t>
            </a:r>
            <a:r>
              <a:rPr lang="en-US" sz="3500" dirty="0" smtClean="0"/>
              <a:t>—50 Great Myths of Popular Psychology</a:t>
            </a:r>
          </a:p>
          <a:p>
            <a:r>
              <a:rPr lang="en-US" sz="3500" b="1" dirty="0" smtClean="0">
                <a:solidFill>
                  <a:srgbClr val="FFC000"/>
                </a:solidFill>
              </a:rPr>
              <a:t>Economics</a:t>
            </a:r>
            <a:r>
              <a:rPr lang="en-US" sz="3500" dirty="0" smtClean="0"/>
              <a:t>—SuperFreakonomics: Global Cooling, Patriotic Prostitutes, and Why Suicide Bombers Should Buy Life Insurance</a:t>
            </a:r>
          </a:p>
          <a:p>
            <a:r>
              <a:rPr lang="en-US" sz="3500" b="1" dirty="0" smtClean="0">
                <a:solidFill>
                  <a:srgbClr val="FFC000"/>
                </a:solidFill>
              </a:rPr>
              <a:t>Math</a:t>
            </a:r>
            <a:r>
              <a:rPr lang="en-US" sz="3500" dirty="0" smtClean="0"/>
              <a:t>—Guesstimation: Solving the World's Problems on the Back of a Cocktail Napkin</a:t>
            </a:r>
          </a:p>
          <a:p>
            <a:r>
              <a:rPr lang="en-US" sz="3500" b="1" dirty="0" smtClean="0">
                <a:solidFill>
                  <a:srgbClr val="FFC000"/>
                </a:solidFill>
              </a:rPr>
              <a:t>Anthropology and Archaeology</a:t>
            </a:r>
            <a:r>
              <a:rPr lang="en-US" sz="3500" dirty="0" smtClean="0">
                <a:solidFill>
                  <a:srgbClr val="FFC000"/>
                </a:solidFill>
              </a:rPr>
              <a:t>— </a:t>
            </a:r>
            <a:r>
              <a:rPr lang="en-US" sz="3500" dirty="0" smtClean="0"/>
              <a:t>Frauds, Myths, and Mysteries: Science and Pseudoscience in Archaeology</a:t>
            </a:r>
          </a:p>
          <a:p>
            <a:r>
              <a:rPr lang="en-US" sz="3500" b="1" dirty="0" smtClean="0">
                <a:solidFill>
                  <a:srgbClr val="FFC000"/>
                </a:solidFill>
              </a:rPr>
              <a:t>Statistics</a:t>
            </a:r>
            <a:r>
              <a:rPr lang="en-US" sz="3500" b="1" dirty="0" smtClean="0"/>
              <a:t>—</a:t>
            </a:r>
            <a:r>
              <a:rPr lang="en-US" sz="3500" dirty="0" smtClean="0"/>
              <a:t>More Damned Lies and Statistics: How Numbers Confuse Public Issues</a:t>
            </a:r>
          </a:p>
        </p:txBody>
      </p:sp>
      <p:sp>
        <p:nvSpPr>
          <p:cNvPr id="4" name="Slide Number Placeholder 3"/>
          <p:cNvSpPr>
            <a:spLocks noGrp="1"/>
          </p:cNvSpPr>
          <p:nvPr>
            <p:ph type="sldNum" sz="quarter" idx="12"/>
          </p:nvPr>
        </p:nvSpPr>
        <p:spPr/>
        <p:txBody>
          <a:bodyPr/>
          <a:lstStyle/>
          <a:p>
            <a:pPr>
              <a:defRPr/>
            </a:pPr>
            <a:fld id="{DE7B2F5B-E5C9-4AE7-B658-72F526D8A16A}"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idx="1"/>
          </p:nvPr>
        </p:nvSpPr>
        <p:spPr>
          <a:xfrm>
            <a:off x="0" y="1784350"/>
            <a:ext cx="9051925" cy="4572000"/>
          </a:xfrm>
        </p:spPr>
        <p:txBody>
          <a:bodyPr/>
          <a:lstStyle/>
          <a:p>
            <a:pPr marL="66675" indent="0" algn="ctr">
              <a:buFont typeface="Wingdings" pitchFamily="2" charset="2"/>
              <a:buNone/>
            </a:pPr>
            <a:r>
              <a:rPr lang="en-US" sz="13800" dirty="0" smtClean="0"/>
              <a:t>Connection</a:t>
            </a:r>
          </a:p>
        </p:txBody>
      </p:sp>
      <p:sp>
        <p:nvSpPr>
          <p:cNvPr id="4" name="Slide Number Placeholder 3"/>
          <p:cNvSpPr>
            <a:spLocks noGrp="1"/>
          </p:cNvSpPr>
          <p:nvPr>
            <p:ph type="sldNum" sz="quarter" idx="12"/>
          </p:nvPr>
        </p:nvSpPr>
        <p:spPr/>
        <p:txBody>
          <a:bodyPr/>
          <a:lstStyle/>
          <a:p>
            <a:pPr>
              <a:defRPr/>
            </a:pPr>
            <a:fld id="{70A12F81-1E54-438F-92A2-F8A1F364266D}"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463"/>
            <a:ext cx="8999538" cy="838200"/>
          </a:xfrm>
        </p:spPr>
        <p:txBody>
          <a:bodyPr/>
          <a:lstStyle/>
          <a:p>
            <a:pPr algn="ctr" eaLnBrk="1" fontAlgn="auto" hangingPunct="1">
              <a:spcAft>
                <a:spcPts val="0"/>
              </a:spcAft>
              <a:defRPr/>
            </a:pPr>
            <a:r>
              <a:rPr lang="en-US" sz="5600" b="1" dirty="0" smtClean="0">
                <a:solidFill>
                  <a:srgbClr val="FF0000"/>
                </a:solidFill>
                <a:latin typeface="+mn-lt"/>
              </a:rPr>
              <a:t>Understanding Connection</a:t>
            </a:r>
            <a:endParaRPr lang="en-US" sz="5600" b="1" dirty="0">
              <a:solidFill>
                <a:srgbClr val="FF0000"/>
              </a:solidFill>
              <a:latin typeface="+mn-lt"/>
            </a:endParaRPr>
          </a:p>
        </p:txBody>
      </p:sp>
      <p:sp>
        <p:nvSpPr>
          <p:cNvPr id="3" name="Content Placeholder 2"/>
          <p:cNvSpPr>
            <a:spLocks noGrp="1"/>
          </p:cNvSpPr>
          <p:nvPr>
            <p:ph idx="1"/>
          </p:nvPr>
        </p:nvSpPr>
        <p:spPr>
          <a:xfrm>
            <a:off x="68263" y="1320800"/>
            <a:ext cx="9075737" cy="5453063"/>
          </a:xfrm>
        </p:spPr>
        <p:txBody>
          <a:bodyPr>
            <a:normAutofit lnSpcReduction="10000"/>
          </a:bodyPr>
          <a:lstStyle/>
          <a:p>
            <a:pPr marL="68461" indent="0" eaLnBrk="1" fontAlgn="auto" hangingPunct="1">
              <a:spcAft>
                <a:spcPts val="0"/>
              </a:spcAft>
              <a:buFont typeface="Wingdings"/>
              <a:buNone/>
              <a:defRPr/>
            </a:pPr>
            <a:r>
              <a:rPr lang="en-US" sz="6000" dirty="0"/>
              <a:t>J  FKFB  INAT  OUP  SNA SAI  RS</a:t>
            </a:r>
          </a:p>
          <a:p>
            <a:pPr marL="68461" indent="0" eaLnBrk="1" fontAlgn="auto" hangingPunct="1">
              <a:spcAft>
                <a:spcPts val="0"/>
              </a:spcAft>
              <a:buFont typeface="Wingdings"/>
              <a:buNone/>
              <a:defRPr/>
            </a:pPr>
            <a:endParaRPr lang="en-US" sz="4900" dirty="0"/>
          </a:p>
          <a:p>
            <a:pPr marL="68461" indent="0" eaLnBrk="1" fontAlgn="auto" hangingPunct="1">
              <a:spcAft>
                <a:spcPts val="0"/>
              </a:spcAft>
              <a:buFont typeface="Wingdings"/>
              <a:buNone/>
              <a:defRPr/>
            </a:pPr>
            <a:r>
              <a:rPr lang="en-US" sz="6000" dirty="0"/>
              <a:t>View for 10 seconds and memorize the letters</a:t>
            </a:r>
          </a:p>
          <a:p>
            <a:pPr marL="68461" indent="0" eaLnBrk="1" fontAlgn="auto" hangingPunct="1">
              <a:spcAft>
                <a:spcPts val="0"/>
              </a:spcAft>
              <a:buFont typeface="Wingdings"/>
              <a:buNone/>
              <a:defRPr/>
            </a:pPr>
            <a:r>
              <a:rPr lang="en-US" sz="6000" dirty="0"/>
              <a:t> </a:t>
            </a:r>
          </a:p>
        </p:txBody>
      </p:sp>
      <p:sp>
        <p:nvSpPr>
          <p:cNvPr id="1095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3953E3A9-98E3-4EE9-8D9A-BCB080CB2992}" type="slidenum">
              <a:rPr lang="en-US" smtClean="0">
                <a:solidFill>
                  <a:schemeClr val="tx2"/>
                </a:solidFill>
              </a:rPr>
              <a:pPr defTabSz="911225" fontAlgn="base">
                <a:spcBef>
                  <a:spcPct val="0"/>
                </a:spcBef>
                <a:spcAft>
                  <a:spcPct val="0"/>
                </a:spcAft>
                <a:defRPr/>
              </a:pPr>
              <a:t>45</a:t>
            </a:fld>
            <a:endParaRPr lang="en-U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463"/>
            <a:ext cx="8999538" cy="838200"/>
          </a:xfrm>
        </p:spPr>
        <p:txBody>
          <a:bodyPr/>
          <a:lstStyle/>
          <a:p>
            <a:pPr algn="ctr" eaLnBrk="1" fontAlgn="auto" hangingPunct="1">
              <a:spcAft>
                <a:spcPts val="0"/>
              </a:spcAft>
              <a:defRPr/>
            </a:pPr>
            <a:r>
              <a:rPr lang="en-US" sz="5600" b="1" dirty="0">
                <a:solidFill>
                  <a:srgbClr val="FF0000"/>
                </a:solidFill>
                <a:latin typeface="+mn-lt"/>
              </a:rPr>
              <a:t>Understanding Connection</a:t>
            </a:r>
          </a:p>
        </p:txBody>
      </p:sp>
      <p:sp>
        <p:nvSpPr>
          <p:cNvPr id="3" name="Content Placeholder 2"/>
          <p:cNvSpPr>
            <a:spLocks noGrp="1"/>
          </p:cNvSpPr>
          <p:nvPr>
            <p:ph idx="1"/>
          </p:nvPr>
        </p:nvSpPr>
        <p:spPr>
          <a:xfrm>
            <a:off x="193675" y="1168400"/>
            <a:ext cx="8950325" cy="5605463"/>
          </a:xfrm>
        </p:spPr>
        <p:txBody>
          <a:bodyPr/>
          <a:lstStyle/>
          <a:p>
            <a:pPr marL="68263" indent="0" eaLnBrk="1" hangingPunct="1">
              <a:buFont typeface="Wingdings" pitchFamily="2" charset="2"/>
              <a:buNone/>
            </a:pPr>
            <a:r>
              <a:rPr lang="en-US" sz="5400" b="1" dirty="0" smtClean="0"/>
              <a:t>Write down the letters:</a:t>
            </a:r>
          </a:p>
          <a:p>
            <a:pPr marL="68263" indent="0" eaLnBrk="1" hangingPunct="1">
              <a:buFont typeface="Wingdings" pitchFamily="2" charset="2"/>
              <a:buNone/>
            </a:pPr>
            <a:r>
              <a:rPr lang="en-US" sz="4800" dirty="0" smtClean="0"/>
              <a:t>J  FKFB  INAT  OUP  SNA SAI  RS</a:t>
            </a:r>
          </a:p>
          <a:p>
            <a:pPr marL="68263" indent="0" eaLnBrk="1" hangingPunct="1">
              <a:buFont typeface="Wingdings" pitchFamily="2" charset="2"/>
              <a:buNone/>
            </a:pPr>
            <a:endParaRPr lang="en-US" sz="2400" dirty="0" smtClean="0"/>
          </a:p>
          <a:p>
            <a:pPr marL="68263" indent="0" eaLnBrk="1" hangingPunct="1">
              <a:buFont typeface="Wingdings" pitchFamily="2" charset="2"/>
              <a:buNone/>
            </a:pPr>
            <a:r>
              <a:rPr lang="en-US" sz="5400" b="1" dirty="0" smtClean="0"/>
              <a:t>Easier to remember now?</a:t>
            </a:r>
          </a:p>
          <a:p>
            <a:pPr marL="68263" indent="0" eaLnBrk="1" hangingPunct="1">
              <a:buFont typeface="Wingdings" pitchFamily="2" charset="2"/>
              <a:buNone/>
            </a:pPr>
            <a:r>
              <a:rPr lang="en-US" sz="4800" dirty="0" smtClean="0"/>
              <a:t>JFK  FBI  NATO  UPS  NASA  </a:t>
            </a:r>
            <a:r>
              <a:rPr lang="en-US" sz="5400" dirty="0" smtClean="0"/>
              <a:t>IRS</a:t>
            </a:r>
          </a:p>
          <a:p>
            <a:pPr marL="68263" indent="0" eaLnBrk="1" hangingPunct="1">
              <a:buFont typeface="Wingdings" pitchFamily="2" charset="2"/>
              <a:buNone/>
            </a:pPr>
            <a:endParaRPr lang="en-US" sz="2400" dirty="0" smtClean="0"/>
          </a:p>
          <a:p>
            <a:pPr marL="68263" indent="0" eaLnBrk="1" hangingPunct="1">
              <a:buFont typeface="Wingdings" pitchFamily="2" charset="2"/>
              <a:buNone/>
            </a:pPr>
            <a:endParaRPr lang="en-US" sz="5200" dirty="0" smtClean="0"/>
          </a:p>
          <a:p>
            <a:pPr marL="68263" indent="0" eaLnBrk="1" hangingPunct="1">
              <a:buFont typeface="Wingdings" pitchFamily="2" charset="2"/>
              <a:buNone/>
            </a:pPr>
            <a:endParaRPr lang="en-US" sz="6000" dirty="0" smtClean="0"/>
          </a:p>
        </p:txBody>
      </p:sp>
      <p:sp>
        <p:nvSpPr>
          <p:cNvPr id="11059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834FE45D-459B-49D6-9E0B-217767E73164}" type="slidenum">
              <a:rPr lang="en-US" smtClean="0">
                <a:solidFill>
                  <a:schemeClr val="tx2"/>
                </a:solidFill>
              </a:rPr>
              <a:pPr defTabSz="911225" fontAlgn="base">
                <a:spcBef>
                  <a:spcPct val="0"/>
                </a:spcBef>
                <a:spcAft>
                  <a:spcPct val="0"/>
                </a:spcAft>
                <a:defRPr/>
              </a:pPr>
              <a:t>46</a:t>
            </a:fld>
            <a:endParaRPr lang="en-U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42240" y="619125"/>
            <a:ext cx="8890000" cy="5984875"/>
          </a:xfrm>
        </p:spPr>
        <p:txBody>
          <a:bodyPr>
            <a:noAutofit/>
          </a:bodyPr>
          <a:lstStyle/>
          <a:p>
            <a:pPr marL="0" indent="0" algn="ctr" eaLnBrk="1" fontAlgn="auto" hangingPunct="1">
              <a:spcBef>
                <a:spcPts val="1800"/>
              </a:spcBef>
              <a:spcAft>
                <a:spcPts val="0"/>
              </a:spcAft>
              <a:buFont typeface="Wingdings" pitchFamily="2" charset="2"/>
              <a:buNone/>
              <a:defRPr/>
            </a:pPr>
            <a:r>
              <a:rPr lang="en-US" sz="6000" b="1" dirty="0" smtClean="0"/>
              <a:t>The Science of Connection</a:t>
            </a:r>
          </a:p>
          <a:p>
            <a:pPr marL="328613" lvl="1" indent="0" eaLnBrk="1" fontAlgn="auto" hangingPunct="1">
              <a:spcBef>
                <a:spcPts val="1800"/>
              </a:spcBef>
              <a:spcAft>
                <a:spcPts val="0"/>
              </a:spcAft>
              <a:buFont typeface="Wingdings" pitchFamily="2" charset="2"/>
              <a:buNone/>
              <a:defRPr/>
            </a:pPr>
            <a:r>
              <a:rPr lang="en-US" sz="5600" dirty="0" smtClean="0"/>
              <a:t>We </a:t>
            </a:r>
            <a:r>
              <a:rPr lang="en-US" sz="5600" dirty="0"/>
              <a:t>learn when we can relate to what we already know (Greene, 2010)</a:t>
            </a:r>
          </a:p>
          <a:p>
            <a:pPr marL="805061" indent="-394606" eaLnBrk="1" fontAlgn="auto" hangingPunct="1">
              <a:spcBef>
                <a:spcPts val="1800"/>
              </a:spcBef>
              <a:spcAft>
                <a:spcPts val="0"/>
              </a:spcAft>
              <a:buFont typeface="Wingdings"/>
              <a:buNone/>
              <a:defRPr/>
            </a:pPr>
            <a:endParaRPr lang="en-US" sz="4900" dirty="0"/>
          </a:p>
        </p:txBody>
      </p:sp>
      <p:sp>
        <p:nvSpPr>
          <p:cNvPr id="11162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6192B29E-B6C7-42C5-BBC0-8E5730FEB04B}" type="slidenum">
              <a:rPr lang="en-US" smtClean="0">
                <a:solidFill>
                  <a:schemeClr val="tx2"/>
                </a:solidFill>
              </a:rPr>
              <a:pPr defTabSz="911225" fontAlgn="base">
                <a:spcBef>
                  <a:spcPct val="0"/>
                </a:spcBef>
                <a:spcAft>
                  <a:spcPct val="0"/>
                </a:spcAft>
                <a:defRPr/>
              </a:pPr>
              <a:t>47</a:t>
            </a:fld>
            <a:endParaRPr lang="en-U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solidFill>
                <a:schemeClr val="tx2">
                  <a:satMod val="200000"/>
                </a:schemeClr>
              </a:solidFill>
            </a:endParaRPr>
          </a:p>
        </p:txBody>
      </p:sp>
      <p:pic>
        <p:nvPicPr>
          <p:cNvPr id="12083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68263"/>
            <a:ext cx="9144000" cy="7035801"/>
          </a:xfrm>
        </p:spPr>
      </p:pic>
      <p:sp>
        <p:nvSpPr>
          <p:cNvPr id="11264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2C63A22D-8CE3-4990-9ADA-986E2D9F8C54}" type="slidenum">
              <a:rPr lang="en-US" smtClean="0">
                <a:solidFill>
                  <a:schemeClr val="tx2"/>
                </a:solidFill>
              </a:rPr>
              <a:pPr defTabSz="911225" fontAlgn="base">
                <a:spcBef>
                  <a:spcPct val="0"/>
                </a:spcBef>
                <a:spcAft>
                  <a:spcPct val="0"/>
                </a:spcAft>
                <a:defRPr/>
              </a:pPr>
              <a:t>48</a:t>
            </a:fld>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79400"/>
            <a:ext cx="9144000" cy="933450"/>
          </a:xfrm>
        </p:spPr>
        <p:txBody>
          <a:bodyPr/>
          <a:lstStyle/>
          <a:p>
            <a:pPr algn="ctr" eaLnBrk="1" fontAlgn="auto" hangingPunct="1">
              <a:spcAft>
                <a:spcPts val="0"/>
              </a:spcAft>
              <a:defRPr/>
            </a:pPr>
            <a:r>
              <a:rPr lang="en-US" sz="6600" b="1" dirty="0" smtClean="0">
                <a:solidFill>
                  <a:srgbClr val="FF0000"/>
                </a:solidFill>
                <a:latin typeface="+mn-lt"/>
              </a:rPr>
              <a:t>Communication Barriers</a:t>
            </a:r>
          </a:p>
        </p:txBody>
      </p:sp>
      <p:sp>
        <p:nvSpPr>
          <p:cNvPr id="122883" name="AutoShape 4"/>
          <p:cNvSpPr>
            <a:spLocks noChangeArrowheads="1"/>
          </p:cNvSpPr>
          <p:nvPr/>
        </p:nvSpPr>
        <p:spPr bwMode="auto">
          <a:xfrm>
            <a:off x="1716088" y="1847850"/>
            <a:ext cx="6121400" cy="5010150"/>
          </a:xfrm>
          <a:prstGeom prst="triangle">
            <a:avLst>
              <a:gd name="adj" fmla="val 50000"/>
            </a:avLst>
          </a:prstGeom>
          <a:solidFill>
            <a:srgbClr val="FF0000"/>
          </a:solidFill>
          <a:ln w="9525">
            <a:solidFill>
              <a:schemeClr val="tx1"/>
            </a:solidFill>
            <a:miter lim="800000"/>
            <a:headEnd/>
            <a:tailEnd/>
          </a:ln>
        </p:spPr>
        <p:txBody>
          <a:bodyPr wrap="none" anchor="ctr"/>
          <a:lstStyle/>
          <a:p>
            <a:pPr defTabSz="914400"/>
            <a:endParaRPr lang="en-US" dirty="0">
              <a:solidFill>
                <a:srgbClr val="FFFFFF"/>
              </a:solidFill>
            </a:endParaRPr>
          </a:p>
        </p:txBody>
      </p:sp>
      <p:sp>
        <p:nvSpPr>
          <p:cNvPr id="4101" name="Text Box 5"/>
          <p:cNvSpPr txBox="1">
            <a:spLocks noChangeArrowheads="1"/>
          </p:cNvSpPr>
          <p:nvPr/>
        </p:nvSpPr>
        <p:spPr bwMode="auto">
          <a:xfrm>
            <a:off x="0" y="2328863"/>
            <a:ext cx="373221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defTabSz="914400">
              <a:spcBef>
                <a:spcPct val="50000"/>
              </a:spcBef>
            </a:pPr>
            <a:r>
              <a:rPr lang="en-US" sz="4400" b="1" dirty="0">
                <a:solidFill>
                  <a:srgbClr val="FFFFFF"/>
                </a:solidFill>
              </a:rPr>
              <a:t>Barrier</a:t>
            </a:r>
            <a:r>
              <a:rPr lang="en-US" sz="4400" dirty="0">
                <a:solidFill>
                  <a:srgbClr val="FFFFFF"/>
                </a:solidFill>
              </a:rPr>
              <a:t>: Curse of Knowledge</a:t>
            </a:r>
          </a:p>
        </p:txBody>
      </p:sp>
      <p:sp>
        <p:nvSpPr>
          <p:cNvPr id="4102" name="Text Box 6"/>
          <p:cNvSpPr txBox="1">
            <a:spLocks noChangeArrowheads="1"/>
          </p:cNvSpPr>
          <p:nvPr/>
        </p:nvSpPr>
        <p:spPr bwMode="auto">
          <a:xfrm>
            <a:off x="5395913" y="2219325"/>
            <a:ext cx="3319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algn="ctr" defTabSz="914400">
              <a:spcBef>
                <a:spcPct val="50000"/>
              </a:spcBef>
            </a:pPr>
            <a:r>
              <a:rPr lang="en-US" sz="4800" dirty="0">
                <a:solidFill>
                  <a:srgbClr val="FFFFFF"/>
                </a:solidFill>
              </a:rPr>
              <a:t>Expert</a:t>
            </a:r>
          </a:p>
        </p:txBody>
      </p:sp>
      <p:sp>
        <p:nvSpPr>
          <p:cNvPr id="122886" name="Line 7"/>
          <p:cNvSpPr>
            <a:spLocks noChangeShapeType="1"/>
          </p:cNvSpPr>
          <p:nvPr/>
        </p:nvSpPr>
        <p:spPr bwMode="auto">
          <a:xfrm>
            <a:off x="742950" y="3927475"/>
            <a:ext cx="79152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4" name="Text Box 8"/>
          <p:cNvSpPr txBox="1">
            <a:spLocks noChangeArrowheads="1"/>
          </p:cNvSpPr>
          <p:nvPr/>
        </p:nvSpPr>
        <p:spPr bwMode="auto">
          <a:xfrm>
            <a:off x="2090738" y="5262563"/>
            <a:ext cx="53371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algn="ctr" defTabSz="914400">
              <a:spcBef>
                <a:spcPct val="50000"/>
              </a:spcBef>
            </a:pPr>
            <a:r>
              <a:rPr lang="en-US" sz="4400" b="1" dirty="0">
                <a:solidFill>
                  <a:srgbClr val="FFFFFF"/>
                </a:solidFill>
              </a:rPr>
              <a:t>Barrier</a:t>
            </a:r>
            <a:r>
              <a:rPr lang="en-US" sz="4400" dirty="0">
                <a:solidFill>
                  <a:srgbClr val="FFFFFF"/>
                </a:solidFill>
              </a:rPr>
              <a:t>: Lack of Common Language</a:t>
            </a:r>
          </a:p>
        </p:txBody>
      </p:sp>
      <p:cxnSp>
        <p:nvCxnSpPr>
          <p:cNvPr id="4107" name="AutoShape 11"/>
          <p:cNvCxnSpPr>
            <a:cxnSpLocks noChangeShapeType="1"/>
            <a:stCxn id="122883" idx="0"/>
          </p:cNvCxnSpPr>
          <p:nvPr/>
        </p:nvCxnSpPr>
        <p:spPr bwMode="auto">
          <a:xfrm rot="-5400000" flipH="1" flipV="1">
            <a:off x="2228850" y="2397125"/>
            <a:ext cx="3097213" cy="1998663"/>
          </a:xfrm>
          <a:prstGeom prst="curvedConnector3">
            <a:avLst>
              <a:gd name="adj1" fmla="val -7380"/>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08" name="Text Box 12"/>
          <p:cNvSpPr txBox="1">
            <a:spLocks noChangeArrowheads="1"/>
          </p:cNvSpPr>
          <p:nvPr/>
        </p:nvSpPr>
        <p:spPr bwMode="auto">
          <a:xfrm>
            <a:off x="6757988" y="3852863"/>
            <a:ext cx="23860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defTabSz="914400">
              <a:spcBef>
                <a:spcPct val="50000"/>
              </a:spcBef>
            </a:pPr>
            <a:r>
              <a:rPr lang="en-US" sz="4800" dirty="0">
                <a:solidFill>
                  <a:srgbClr val="FFFFFF"/>
                </a:solidFill>
              </a:rPr>
              <a:t>Non Expert</a:t>
            </a:r>
          </a:p>
        </p:txBody>
      </p:sp>
      <p:sp>
        <p:nvSpPr>
          <p:cNvPr id="114698"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7E6E30F5-AF65-4967-9DAC-5BF8F25ADB5C}" type="slidenum">
              <a:rPr lang="en-US" smtClean="0">
                <a:solidFill>
                  <a:srgbClr val="D6ECFF"/>
                </a:solidFill>
              </a:rPr>
              <a:pPr defTabSz="911225" fontAlgn="base">
                <a:spcBef>
                  <a:spcPct val="0"/>
                </a:spcBef>
                <a:spcAft>
                  <a:spcPct val="0"/>
                </a:spcAft>
                <a:defRPr/>
              </a:pPr>
              <a:t>49</a:t>
            </a:fld>
            <a:endParaRPr lang="en-US" dirty="0" smtClean="0">
              <a:solidFill>
                <a:srgbClr val="D6ECFF"/>
              </a:solidFill>
            </a:endParaRPr>
          </a:p>
        </p:txBody>
      </p:sp>
      <p:sp>
        <p:nvSpPr>
          <p:cNvPr id="18" name="Up-Down Arrow 17"/>
          <p:cNvSpPr/>
          <p:nvPr/>
        </p:nvSpPr>
        <p:spPr>
          <a:xfrm>
            <a:off x="4422775" y="2743200"/>
            <a:ext cx="685800" cy="257492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0963"/>
            <a:ext cx="8991600" cy="1009650"/>
          </a:xfrm>
        </p:spPr>
        <p:txBody>
          <a:bodyPr/>
          <a:lstStyle/>
          <a:p>
            <a:pPr algn="ctr" eaLnBrk="1" fontAlgn="auto" hangingPunct="1">
              <a:spcAft>
                <a:spcPts val="0"/>
              </a:spcAft>
              <a:defRPr/>
            </a:pPr>
            <a:r>
              <a:rPr lang="en-US" sz="6500" b="1" dirty="0">
                <a:solidFill>
                  <a:schemeClr val="tx1"/>
                </a:solidFill>
                <a:latin typeface="+mn-lt"/>
              </a:rPr>
              <a:t>Part </a:t>
            </a:r>
            <a:r>
              <a:rPr lang="en-US" sz="6500" b="1" u="sng" dirty="0">
                <a:solidFill>
                  <a:schemeClr val="tx1"/>
                </a:solidFill>
                <a:latin typeface="+mn-lt"/>
              </a:rPr>
              <a:t>1 </a:t>
            </a:r>
            <a:r>
              <a:rPr lang="en-US" sz="6500" b="1" dirty="0">
                <a:solidFill>
                  <a:schemeClr val="tx1"/>
                </a:solidFill>
                <a:latin typeface="+mn-lt"/>
              </a:rPr>
              <a:t>Group Processing</a:t>
            </a:r>
          </a:p>
        </p:txBody>
      </p:sp>
      <p:sp>
        <p:nvSpPr>
          <p:cNvPr id="3" name="Content Placeholder 2"/>
          <p:cNvSpPr>
            <a:spLocks noGrp="1"/>
          </p:cNvSpPr>
          <p:nvPr>
            <p:ph idx="1"/>
          </p:nvPr>
        </p:nvSpPr>
        <p:spPr>
          <a:xfrm>
            <a:off x="254000" y="1270000"/>
            <a:ext cx="8716963" cy="5384800"/>
          </a:xfrm>
        </p:spPr>
        <p:txBody>
          <a:bodyPr>
            <a:normAutofit/>
          </a:bodyPr>
          <a:lstStyle/>
          <a:p>
            <a:pPr marL="68463" indent="0" eaLnBrk="1" fontAlgn="auto" hangingPunct="1">
              <a:spcAft>
                <a:spcPts val="0"/>
              </a:spcAft>
              <a:buFont typeface="Wingdings"/>
              <a:buNone/>
              <a:defRPr/>
            </a:pPr>
            <a:r>
              <a:rPr lang="en-US" sz="5400" dirty="0"/>
              <a:t>In a classroom setting, why might a professor ask for ideas from small groups instead of </a:t>
            </a:r>
            <a:r>
              <a:rPr lang="en-US" sz="5400" dirty="0" smtClean="0"/>
              <a:t>individual class </a:t>
            </a:r>
            <a:r>
              <a:rPr lang="en-US" sz="5400" dirty="0"/>
              <a:t>members?</a:t>
            </a:r>
          </a:p>
          <a:p>
            <a:pPr marL="68463" indent="0" algn="ctr" eaLnBrk="1" fontAlgn="auto" hangingPunct="1">
              <a:spcAft>
                <a:spcPts val="0"/>
              </a:spcAft>
              <a:buFont typeface="Wingdings"/>
              <a:buNone/>
              <a:defRPr/>
            </a:pPr>
            <a:r>
              <a:rPr lang="en-US" sz="6500" dirty="0">
                <a:latin typeface="+mj-lt"/>
              </a:rPr>
              <a:t>3x3x3</a:t>
            </a:r>
          </a:p>
        </p:txBody>
      </p:sp>
      <p:sp>
        <p:nvSpPr>
          <p:cNvPr id="7270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660E1728-8775-4406-B75B-B11C69D219D8}" type="slidenum">
              <a:rPr lang="en-US" smtClean="0">
                <a:solidFill>
                  <a:schemeClr val="tx2"/>
                </a:solidFill>
              </a:rPr>
              <a:pPr defTabSz="911225" fontAlgn="base">
                <a:spcBef>
                  <a:spcPct val="0"/>
                </a:spcBef>
                <a:spcAft>
                  <a:spcPct val="0"/>
                </a:spcAft>
                <a:defRPr/>
              </a:pPr>
              <a:t>5</a:t>
            </a:fld>
            <a:endParaRPr lang="en-U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solidFill>
                <a:schemeClr val="tx2">
                  <a:satMod val="200000"/>
                </a:schemeClr>
              </a:solidFill>
            </a:endParaRPr>
          </a:p>
        </p:txBody>
      </p:sp>
      <p:pic>
        <p:nvPicPr>
          <p:cNvPr id="12390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64350"/>
          </a:xfrm>
        </p:spPr>
      </p:pic>
      <p:sp>
        <p:nvSpPr>
          <p:cNvPr id="1157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352E649C-6C21-429C-ABC8-8E5C9CCAAECA}" type="slidenum">
              <a:rPr lang="en-US" smtClean="0">
                <a:solidFill>
                  <a:srgbClr val="D6ECFF"/>
                </a:solidFill>
              </a:rPr>
              <a:pPr defTabSz="911225" fontAlgn="base">
                <a:spcBef>
                  <a:spcPct val="0"/>
                </a:spcBef>
                <a:spcAft>
                  <a:spcPct val="0"/>
                </a:spcAft>
                <a:defRPr/>
              </a:pPr>
              <a:t>50</a:t>
            </a:fld>
            <a:endParaRPr lang="en-US" dirty="0" smtClean="0">
              <a:solidFill>
                <a:srgbClr val="D6ECFF"/>
              </a:solidFill>
            </a:endParaRPr>
          </a:p>
        </p:txBody>
      </p:sp>
      <p:sp>
        <p:nvSpPr>
          <p:cNvPr id="123909" name="Rectangle 2"/>
          <p:cNvSpPr>
            <a:spLocks noChangeArrowheads="1"/>
          </p:cNvSpPr>
          <p:nvPr/>
        </p:nvSpPr>
        <p:spPr bwMode="auto">
          <a:xfrm>
            <a:off x="0" y="59166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r>
              <a:rPr lang="en-US" sz="3600" b="1" dirty="0">
                <a:solidFill>
                  <a:srgbClr val="FFFFFF"/>
                </a:solidFill>
              </a:rPr>
              <a:t>Curse of Knowledge—Jon Rousay, EMBA ‘13</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 y="157163"/>
            <a:ext cx="8869680" cy="914400"/>
          </a:xfrm>
        </p:spPr>
        <p:txBody>
          <a:bodyPr/>
          <a:lstStyle/>
          <a:p>
            <a:pPr algn="ctr">
              <a:defRPr/>
            </a:pPr>
            <a:r>
              <a:rPr lang="en-US" sz="6600" b="1" dirty="0" smtClean="0">
                <a:solidFill>
                  <a:schemeClr val="tx1"/>
                </a:solidFill>
                <a:latin typeface="+mn-lt"/>
              </a:rPr>
              <a:t>The Elevator Pitch</a:t>
            </a:r>
            <a:endParaRPr lang="en-US" sz="6600" b="1" dirty="0">
              <a:solidFill>
                <a:schemeClr val="tx1"/>
              </a:solidFill>
              <a:latin typeface="+mn-lt"/>
            </a:endParaRPr>
          </a:p>
        </p:txBody>
      </p:sp>
      <p:sp>
        <p:nvSpPr>
          <p:cNvPr id="4" name="Slide Number Placeholder 3"/>
          <p:cNvSpPr>
            <a:spLocks noGrp="1"/>
          </p:cNvSpPr>
          <p:nvPr>
            <p:ph type="sldNum" sz="quarter" idx="12"/>
          </p:nvPr>
        </p:nvSpPr>
        <p:spPr/>
        <p:txBody>
          <a:bodyPr/>
          <a:lstStyle/>
          <a:p>
            <a:pPr>
              <a:defRPr/>
            </a:pPr>
            <a:fld id="{0C931F8D-E4DC-4D4E-A8BA-72307EF00DF2}" type="slidenum">
              <a:rPr lang="en-US" smtClean="0"/>
              <a:pPr>
                <a:defRPr/>
              </a:pPr>
              <a:t>51</a:t>
            </a:fld>
            <a:endParaRPr lang="en-US" dirty="0"/>
          </a:p>
        </p:txBody>
      </p:sp>
      <p:sp>
        <p:nvSpPr>
          <p:cNvPr id="3" name="Content Placeholder 2"/>
          <p:cNvSpPr>
            <a:spLocks noGrp="1"/>
          </p:cNvSpPr>
          <p:nvPr>
            <p:ph idx="1"/>
          </p:nvPr>
        </p:nvSpPr>
        <p:spPr>
          <a:xfrm>
            <a:off x="386080" y="1188720"/>
            <a:ext cx="8524240" cy="5167630"/>
          </a:xfrm>
        </p:spPr>
        <p:txBody>
          <a:bodyPr/>
          <a:lstStyle/>
          <a:p>
            <a:pPr marL="68263" indent="0">
              <a:buNone/>
            </a:pPr>
            <a:r>
              <a:rPr lang="en-US" sz="4800" dirty="0" smtClean="0"/>
              <a:t>See this video clip for a contrast of messages that connect and don’t connect</a:t>
            </a:r>
            <a:endParaRPr lang="en-US" sz="4400" dirty="0" smtClean="0">
              <a:hlinkClick r:id="rId2"/>
            </a:endParaRPr>
          </a:p>
          <a:p>
            <a:pPr marL="68263" indent="0">
              <a:buNone/>
            </a:pPr>
            <a:endParaRPr lang="en-US" sz="4400" dirty="0">
              <a:hlinkClick r:id="rId2"/>
            </a:endParaRPr>
          </a:p>
          <a:p>
            <a:pPr marL="68263" indent="0">
              <a:buNone/>
            </a:pPr>
            <a:r>
              <a:rPr lang="en-US" sz="4400" dirty="0" smtClean="0">
                <a:hlinkClick r:id="rId2"/>
              </a:rPr>
              <a:t>http://www.youtube.com/watch?v=vuH55vUTfVQ</a:t>
            </a:r>
            <a:endParaRPr lang="en-US" sz="4400" dirty="0" smtClean="0"/>
          </a:p>
          <a:p>
            <a:pPr marL="68263" indent="0">
              <a:buNone/>
            </a:pPr>
            <a:endParaRPr lang="en-US" sz="3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0" y="1920875"/>
            <a:ext cx="9051925" cy="4435475"/>
          </a:xfrm>
        </p:spPr>
        <p:txBody>
          <a:bodyPr/>
          <a:lstStyle/>
          <a:p>
            <a:pPr marL="66675" indent="0" algn="ctr">
              <a:buFont typeface="Wingdings" pitchFamily="2" charset="2"/>
              <a:buNone/>
            </a:pPr>
            <a:r>
              <a:rPr lang="en-US" sz="11500" dirty="0" smtClean="0"/>
              <a:t>Self-efficacy</a:t>
            </a:r>
          </a:p>
        </p:txBody>
      </p:sp>
      <p:sp>
        <p:nvSpPr>
          <p:cNvPr id="4" name="Slide Number Placeholder 3"/>
          <p:cNvSpPr>
            <a:spLocks noGrp="1"/>
          </p:cNvSpPr>
          <p:nvPr>
            <p:ph type="sldNum" sz="quarter" idx="12"/>
          </p:nvPr>
        </p:nvSpPr>
        <p:spPr/>
        <p:txBody>
          <a:bodyPr/>
          <a:lstStyle/>
          <a:p>
            <a:pPr>
              <a:defRPr/>
            </a:pPr>
            <a:fld id="{E9D64CA5-257E-4F28-96EE-4F23C503A00B}"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13107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1438" y="0"/>
            <a:ext cx="9291638" cy="6858000"/>
          </a:xfrm>
        </p:spPr>
      </p:pic>
      <p:sp>
        <p:nvSpPr>
          <p:cNvPr id="4" name="Slide Number Placeholder 3"/>
          <p:cNvSpPr>
            <a:spLocks noGrp="1"/>
          </p:cNvSpPr>
          <p:nvPr>
            <p:ph type="sldNum" sz="quarter" idx="12"/>
          </p:nvPr>
        </p:nvSpPr>
        <p:spPr/>
        <p:txBody>
          <a:bodyPr/>
          <a:lstStyle/>
          <a:p>
            <a:pPr>
              <a:defRPr/>
            </a:pPr>
            <a:fld id="{5AC4CB5C-447C-4D16-9049-B692414C7B0F}"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488238"/>
          </a:xfrm>
        </p:spPr>
      </p:pic>
      <p:sp>
        <p:nvSpPr>
          <p:cNvPr id="4" name="Slide Number Placeholder 3"/>
          <p:cNvSpPr>
            <a:spLocks noGrp="1"/>
          </p:cNvSpPr>
          <p:nvPr>
            <p:ph type="sldNum" sz="quarter" idx="12"/>
          </p:nvPr>
        </p:nvSpPr>
        <p:spPr/>
        <p:txBody>
          <a:bodyPr/>
          <a:lstStyle/>
          <a:p>
            <a:pPr>
              <a:defRPr/>
            </a:pPr>
            <a:fld id="{43B48EC6-AA66-48CF-A061-0B9041465195}" type="slidenum">
              <a:rPr lang="en-US" smtClean="0"/>
              <a:pPr>
                <a:defRPr/>
              </a:pPr>
              <a:t>54</a:t>
            </a:fld>
            <a:endParaRPr lang="en-US" dirty="0"/>
          </a:p>
        </p:txBody>
      </p:sp>
      <p:sp>
        <p:nvSpPr>
          <p:cNvPr id="3" name="Right Arrow 2"/>
          <p:cNvSpPr/>
          <p:nvPr/>
        </p:nvSpPr>
        <p:spPr>
          <a:xfrm>
            <a:off x="6959600" y="6300788"/>
            <a:ext cx="1808163" cy="55721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flipH="1">
            <a:off x="2948748" y="125343"/>
            <a:ext cx="4191000" cy="19812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7" name="TextBox 6"/>
          <p:cNvSpPr txBox="1"/>
          <p:nvPr/>
        </p:nvSpPr>
        <p:spPr>
          <a:xfrm>
            <a:off x="3743325" y="762000"/>
            <a:ext cx="3267075" cy="708025"/>
          </a:xfrm>
          <a:prstGeom prst="rect">
            <a:avLst/>
          </a:prstGeom>
          <a:noFill/>
        </p:spPr>
        <p:txBody>
          <a:bodyPr wrap="none">
            <a:spAutoFit/>
          </a:bodyPr>
          <a:lstStyle/>
          <a:p>
            <a:pPr defTabSz="914400" fontAlgn="auto">
              <a:spcBef>
                <a:spcPts val="0"/>
              </a:spcBef>
              <a:spcAft>
                <a:spcPts val="0"/>
              </a:spcAft>
              <a:defRPr/>
            </a:pPr>
            <a:r>
              <a:rPr lang="en-US" sz="4000" b="1" dirty="0">
                <a:solidFill>
                  <a:prstClr val="white"/>
                </a:solidFill>
                <a:latin typeface="Calibri"/>
                <a:cs typeface="+mn-cs"/>
              </a:rPr>
              <a:t>Conveys Belief</a:t>
            </a:r>
          </a:p>
        </p:txBody>
      </p:sp>
      <p:sp>
        <p:nvSpPr>
          <p:cNvPr id="10" name="TextBox 9"/>
          <p:cNvSpPr txBox="1"/>
          <p:nvPr/>
        </p:nvSpPr>
        <p:spPr>
          <a:xfrm>
            <a:off x="446088" y="1871663"/>
            <a:ext cx="2501900" cy="708025"/>
          </a:xfrm>
          <a:prstGeom prst="rect">
            <a:avLst/>
          </a:prstGeom>
          <a:noFill/>
        </p:spPr>
        <p:txBody>
          <a:bodyPr wrap="none">
            <a:spAutoFit/>
          </a:bodyPr>
          <a:lstStyle/>
          <a:p>
            <a:pPr algn="ctr" defTabSz="914400" fontAlgn="auto">
              <a:spcBef>
                <a:spcPts val="0"/>
              </a:spcBef>
              <a:spcAft>
                <a:spcPts val="0"/>
              </a:spcAft>
              <a:defRPr/>
            </a:pPr>
            <a:r>
              <a:rPr lang="en-US" sz="4000" b="1" dirty="0">
                <a:solidFill>
                  <a:prstClr val="black"/>
                </a:solidFill>
                <a:latin typeface="Calibri"/>
                <a:cs typeface="+mn-cs"/>
              </a:rPr>
              <a:t>Self Belief</a:t>
            </a:r>
            <a:r>
              <a:rPr lang="en-US" sz="4000" b="1" dirty="0">
                <a:solidFill>
                  <a:prstClr val="white"/>
                </a:solidFill>
                <a:latin typeface="Calibri"/>
                <a:cs typeface="+mn-cs"/>
              </a:rPr>
              <a:t>s</a:t>
            </a:r>
          </a:p>
        </p:txBody>
      </p:sp>
      <p:sp>
        <p:nvSpPr>
          <p:cNvPr id="12" name="Left Bracket 11"/>
          <p:cNvSpPr/>
          <p:nvPr/>
        </p:nvSpPr>
        <p:spPr>
          <a:xfrm rot="5400000">
            <a:off x="1304925" y="746126"/>
            <a:ext cx="517525" cy="276860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9" name="TextBox 8"/>
          <p:cNvSpPr txBox="1"/>
          <p:nvPr/>
        </p:nvSpPr>
        <p:spPr>
          <a:xfrm>
            <a:off x="3155950" y="4198938"/>
            <a:ext cx="1854200" cy="708025"/>
          </a:xfrm>
          <a:prstGeom prst="rect">
            <a:avLst/>
          </a:prstGeom>
          <a:noFill/>
        </p:spPr>
        <p:txBody>
          <a:bodyPr>
            <a:spAutoFit/>
          </a:bodyPr>
          <a:lstStyle/>
          <a:p>
            <a:pPr defTabSz="914400" fontAlgn="auto">
              <a:spcBef>
                <a:spcPts val="0"/>
              </a:spcBef>
              <a:spcAft>
                <a:spcPts val="0"/>
              </a:spcAft>
              <a:defRPr/>
            </a:pPr>
            <a:r>
              <a:rPr lang="en-US" sz="4000" b="1" dirty="0">
                <a:solidFill>
                  <a:prstClr val="white"/>
                </a:solidFill>
                <a:latin typeface="Calibri"/>
                <a:cs typeface="+mn-cs"/>
              </a:rPr>
              <a:t>Actions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925"/>
            <a:ext cx="339407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2372421" y="3726721"/>
            <a:ext cx="2743150" cy="19812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defTabSz="914400" fontAlgn="auto">
              <a:spcBef>
                <a:spcPts val="0"/>
              </a:spcBef>
              <a:spcAft>
                <a:spcPts val="0"/>
              </a:spcAft>
              <a:defRPr/>
            </a:pPr>
            <a:r>
              <a:rPr lang="en-US" sz="4000" b="1" dirty="0">
                <a:solidFill>
                  <a:prstClr val="white"/>
                </a:solidFill>
              </a:rPr>
              <a:t> Actions</a:t>
            </a:r>
          </a:p>
        </p:txBody>
      </p:sp>
      <p:pic>
        <p:nvPicPr>
          <p:cNvPr id="1341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1654175"/>
            <a:ext cx="3440113" cy="43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125"/>
          </a:xfrm>
        </p:spPr>
        <p:txBody>
          <a:bodyPr/>
          <a:lstStyle/>
          <a:p>
            <a:pPr algn="ctr">
              <a:defRPr/>
            </a:pPr>
            <a:r>
              <a:rPr lang="en-US" sz="6000" b="1" dirty="0" smtClean="0">
                <a:solidFill>
                  <a:schemeClr val="tx1"/>
                </a:solidFill>
                <a:latin typeface="+mn-lt"/>
              </a:rPr>
              <a:t>Self-Efficacy Enhancement</a:t>
            </a:r>
            <a:endParaRPr lang="en-US" sz="6000" b="1" dirty="0">
              <a:solidFill>
                <a:schemeClr val="tx1"/>
              </a:solidFill>
              <a:latin typeface="+mn-lt"/>
            </a:endParaRPr>
          </a:p>
        </p:txBody>
      </p:sp>
      <p:sp>
        <p:nvSpPr>
          <p:cNvPr id="132099" name="Content Placeholder 2"/>
          <p:cNvSpPr>
            <a:spLocks noGrp="1"/>
          </p:cNvSpPr>
          <p:nvPr>
            <p:ph idx="1"/>
          </p:nvPr>
        </p:nvSpPr>
        <p:spPr>
          <a:xfrm>
            <a:off x="131763" y="1057275"/>
            <a:ext cx="8890000" cy="4821238"/>
          </a:xfrm>
        </p:spPr>
        <p:txBody>
          <a:bodyPr/>
          <a:lstStyle/>
          <a:p>
            <a:pPr marL="638175" indent="-571500">
              <a:lnSpc>
                <a:spcPts val="6600"/>
              </a:lnSpc>
              <a:buFont typeface="Wingdings" pitchFamily="2" charset="2"/>
              <a:buChar char="§"/>
            </a:pPr>
            <a:r>
              <a:rPr lang="en-US" sz="5400" dirty="0" smtClean="0"/>
              <a:t>Convey high expectations</a:t>
            </a:r>
          </a:p>
          <a:p>
            <a:pPr marL="638175" indent="-571500">
              <a:lnSpc>
                <a:spcPts val="6600"/>
              </a:lnSpc>
              <a:buFont typeface="Wingdings" pitchFamily="2" charset="2"/>
              <a:buChar char="§"/>
            </a:pPr>
            <a:r>
              <a:rPr lang="en-US" sz="5400" dirty="0" smtClean="0"/>
              <a:t>Convey a growth mindset</a:t>
            </a:r>
          </a:p>
          <a:p>
            <a:pPr marL="638175" indent="-571500">
              <a:lnSpc>
                <a:spcPts val="6600"/>
              </a:lnSpc>
              <a:buFont typeface="Wingdings" pitchFamily="2" charset="2"/>
              <a:buChar char="§"/>
            </a:pPr>
            <a:r>
              <a:rPr lang="en-US" sz="5400" dirty="0" smtClean="0"/>
              <a:t>Model the desired outcomes</a:t>
            </a:r>
          </a:p>
          <a:p>
            <a:pPr marL="638175" indent="-571500">
              <a:lnSpc>
                <a:spcPts val="6600"/>
              </a:lnSpc>
              <a:buFont typeface="Wingdings" pitchFamily="2" charset="2"/>
              <a:buChar char="§"/>
            </a:pPr>
            <a:r>
              <a:rPr lang="en-US" sz="5400" dirty="0" smtClean="0"/>
              <a:t>Provide constructive feedback</a:t>
            </a:r>
          </a:p>
        </p:txBody>
      </p:sp>
      <p:sp>
        <p:nvSpPr>
          <p:cNvPr id="4" name="Slide Number Placeholder 3"/>
          <p:cNvSpPr>
            <a:spLocks noGrp="1"/>
          </p:cNvSpPr>
          <p:nvPr>
            <p:ph type="sldNum" sz="quarter" idx="12"/>
          </p:nvPr>
        </p:nvSpPr>
        <p:spPr/>
        <p:txBody>
          <a:bodyPr/>
          <a:lstStyle/>
          <a:p>
            <a:pPr>
              <a:defRPr/>
            </a:pPr>
            <a:fld id="{733D0537-719D-4EBF-9284-E9466A163109}" type="slidenum">
              <a:rPr lang="en-US" smtClean="0"/>
              <a:pPr>
                <a:defRPr/>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2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2"/>
          <p:cNvSpPr>
            <a:spLocks noGrp="1"/>
          </p:cNvSpPr>
          <p:nvPr>
            <p:ph idx="1"/>
          </p:nvPr>
        </p:nvSpPr>
        <p:spPr>
          <a:xfrm>
            <a:off x="0" y="0"/>
            <a:ext cx="9144000" cy="6786563"/>
          </a:xfrm>
        </p:spPr>
        <p:txBody>
          <a:bodyPr/>
          <a:lstStyle/>
          <a:p>
            <a:pPr marL="66675" indent="0" algn="ctr">
              <a:buFont typeface="Wingdings" pitchFamily="2" charset="2"/>
              <a:buNone/>
            </a:pPr>
            <a:r>
              <a:rPr lang="en-US" sz="8000" b="1" dirty="0" smtClean="0">
                <a:solidFill>
                  <a:srgbClr val="FF0000"/>
                </a:solidFill>
              </a:rPr>
              <a:t>A RECAP</a:t>
            </a:r>
          </a:p>
          <a:p>
            <a:pPr marL="66675" indent="0" algn="ctr">
              <a:buFont typeface="Wingdings" pitchFamily="2" charset="2"/>
              <a:buNone/>
            </a:pPr>
            <a:r>
              <a:rPr lang="en-US" sz="6600" dirty="0" smtClean="0"/>
              <a:t>Passion</a:t>
            </a:r>
          </a:p>
          <a:p>
            <a:pPr marL="66675" indent="0" algn="ctr">
              <a:buFont typeface="Wingdings" pitchFamily="2" charset="2"/>
              <a:buNone/>
            </a:pPr>
            <a:r>
              <a:rPr lang="en-US" sz="6600" dirty="0" smtClean="0"/>
              <a:t>Purpose</a:t>
            </a:r>
          </a:p>
          <a:p>
            <a:pPr marL="66675" indent="0" algn="ctr">
              <a:buFont typeface="Wingdings" pitchFamily="2" charset="2"/>
              <a:buNone/>
            </a:pPr>
            <a:r>
              <a:rPr lang="en-US" sz="6600" dirty="0" smtClean="0"/>
              <a:t>Curiosity</a:t>
            </a:r>
          </a:p>
          <a:p>
            <a:pPr marL="66675" indent="0" algn="ctr">
              <a:buFont typeface="Wingdings" pitchFamily="2" charset="2"/>
              <a:buNone/>
            </a:pPr>
            <a:r>
              <a:rPr lang="en-US" sz="6600" dirty="0" smtClean="0"/>
              <a:t>Connection</a:t>
            </a:r>
          </a:p>
          <a:p>
            <a:pPr marL="66675" indent="0" algn="ctr">
              <a:buFont typeface="Wingdings" pitchFamily="2" charset="2"/>
              <a:buNone/>
            </a:pPr>
            <a:r>
              <a:rPr lang="en-US" sz="6600" dirty="0" smtClean="0"/>
              <a:t>Self-Efficacy</a:t>
            </a:r>
          </a:p>
          <a:p>
            <a:pPr marL="66675" indent="0">
              <a:buFont typeface="Wingdings" pitchFamily="2" charset="2"/>
              <a:buNone/>
            </a:pPr>
            <a:endParaRPr lang="en-US" dirty="0" smtClean="0"/>
          </a:p>
          <a:p>
            <a:pPr marL="66675" indent="0">
              <a:buFont typeface="Wingdings" pitchFamily="2" charset="2"/>
              <a:buNone/>
            </a:pPr>
            <a:endParaRPr lang="en-US" dirty="0" smtClean="0"/>
          </a:p>
        </p:txBody>
      </p:sp>
      <p:sp>
        <p:nvSpPr>
          <p:cNvPr id="4" name="Slide Number Placeholder 3"/>
          <p:cNvSpPr>
            <a:spLocks noGrp="1"/>
          </p:cNvSpPr>
          <p:nvPr>
            <p:ph type="sldNum" sz="quarter" idx="12"/>
          </p:nvPr>
        </p:nvSpPr>
        <p:spPr/>
        <p:txBody>
          <a:bodyPr/>
          <a:lstStyle/>
          <a:p>
            <a:pPr>
              <a:defRPr/>
            </a:pPr>
            <a:fld id="{337E0283-E722-4486-BB38-7DCEDCCA5250}"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0"/>
            <a:ext cx="8778875" cy="914400"/>
          </a:xfrm>
        </p:spPr>
        <p:txBody>
          <a:bodyPr/>
          <a:lstStyle/>
          <a:p>
            <a:pPr algn="ctr" eaLnBrk="1" hangingPunct="1">
              <a:defRPr/>
            </a:pPr>
            <a:r>
              <a:rPr lang="en-US" sz="6600" b="1" dirty="0" smtClean="0">
                <a:solidFill>
                  <a:schemeClr val="tx1"/>
                </a:solidFill>
                <a:latin typeface="+mn-lt"/>
              </a:rPr>
              <a:t>Discussion Philosophy</a:t>
            </a:r>
            <a:endParaRPr lang="en-US" sz="6600" b="1" dirty="0">
              <a:solidFill>
                <a:schemeClr val="tx1"/>
              </a:solidFill>
              <a:latin typeface="+mn-lt"/>
            </a:endParaRPr>
          </a:p>
        </p:txBody>
      </p:sp>
      <p:sp>
        <p:nvSpPr>
          <p:cNvPr id="137219" name="Content Placeholder 2"/>
          <p:cNvSpPr>
            <a:spLocks noGrp="1"/>
          </p:cNvSpPr>
          <p:nvPr>
            <p:ph idx="1"/>
          </p:nvPr>
        </p:nvSpPr>
        <p:spPr>
          <a:xfrm>
            <a:off x="182563" y="1127125"/>
            <a:ext cx="8961437" cy="5497513"/>
          </a:xfrm>
        </p:spPr>
        <p:txBody>
          <a:bodyPr/>
          <a:lstStyle/>
          <a:p>
            <a:pPr marL="66675" indent="0" eaLnBrk="1" hangingPunct="1">
              <a:buFont typeface="Wingdings" pitchFamily="2" charset="2"/>
              <a:buNone/>
            </a:pPr>
            <a:r>
              <a:rPr lang="en-US" sz="4400" dirty="0" smtClean="0"/>
              <a:t>Focus on the underlying principles of motivation that provide frameworks  for application across disciplines </a:t>
            </a:r>
          </a:p>
          <a:p>
            <a:pPr marL="66675" indent="0" algn="ctr" eaLnBrk="1" hangingPunct="1">
              <a:lnSpc>
                <a:spcPct val="150000"/>
              </a:lnSpc>
              <a:buFont typeface="Wingdings" pitchFamily="2" charset="2"/>
              <a:buNone/>
            </a:pPr>
            <a:r>
              <a:rPr lang="en-US" sz="4800" b="1" dirty="0" smtClean="0">
                <a:solidFill>
                  <a:srgbClr val="FFC000"/>
                </a:solidFill>
              </a:rPr>
              <a:t>VERSUS</a:t>
            </a:r>
          </a:p>
          <a:p>
            <a:pPr marL="66675" indent="0" eaLnBrk="1" hangingPunct="1">
              <a:buFont typeface="Wingdings" pitchFamily="2" charset="2"/>
              <a:buNone/>
            </a:pPr>
            <a:r>
              <a:rPr lang="en-US" sz="4400" dirty="0" smtClean="0"/>
              <a:t>Focus on very specific tactics  of motivation with potential application to a limited range of disciplines.   </a:t>
            </a:r>
          </a:p>
        </p:txBody>
      </p:sp>
      <p:sp>
        <p:nvSpPr>
          <p:cNvPr id="4" name="Slide Number Placeholder 3"/>
          <p:cNvSpPr>
            <a:spLocks noGrp="1"/>
          </p:cNvSpPr>
          <p:nvPr>
            <p:ph type="sldNum" sz="quarter" idx="12"/>
          </p:nvPr>
        </p:nvSpPr>
        <p:spPr/>
        <p:txBody>
          <a:bodyPr/>
          <a:lstStyle/>
          <a:p>
            <a:pPr>
              <a:defRPr/>
            </a:pPr>
            <a:fld id="{7DDD27A2-CEAD-4B1B-9531-726CAEDCF2DE}" type="slidenum">
              <a:rPr lang="en-US" smtClean="0"/>
              <a:pPr>
                <a:defRPr/>
              </a:pPr>
              <a:t>58</a:t>
            </a:fld>
            <a:endParaRPr lang="en-US"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13824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 name="Slide Number Placeholder 3"/>
          <p:cNvSpPr>
            <a:spLocks noGrp="1"/>
          </p:cNvSpPr>
          <p:nvPr>
            <p:ph type="sldNum" sz="quarter" idx="12"/>
          </p:nvPr>
        </p:nvSpPr>
        <p:spPr/>
        <p:txBody>
          <a:bodyPr/>
          <a:lstStyle/>
          <a:p>
            <a:pPr>
              <a:defRPr/>
            </a:pPr>
            <a:fld id="{2ED66D87-2568-4129-AFB3-04162E43F256}"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0963"/>
            <a:ext cx="8991600" cy="1009650"/>
          </a:xfrm>
        </p:spPr>
        <p:txBody>
          <a:bodyPr/>
          <a:lstStyle/>
          <a:p>
            <a:pPr algn="ctr" eaLnBrk="1" fontAlgn="auto" hangingPunct="1">
              <a:spcAft>
                <a:spcPts val="0"/>
              </a:spcAft>
              <a:defRPr/>
            </a:pPr>
            <a:r>
              <a:rPr lang="en-US" sz="6500" b="1" dirty="0">
                <a:solidFill>
                  <a:schemeClr val="tx1"/>
                </a:solidFill>
                <a:latin typeface="+mn-lt"/>
              </a:rPr>
              <a:t>Part </a:t>
            </a:r>
            <a:r>
              <a:rPr lang="en-US" sz="6500" b="1" u="sng" dirty="0">
                <a:solidFill>
                  <a:schemeClr val="tx1"/>
                </a:solidFill>
                <a:latin typeface="+mn-lt"/>
              </a:rPr>
              <a:t>2</a:t>
            </a:r>
            <a:r>
              <a:rPr lang="en-US" sz="6500" b="1" dirty="0">
                <a:solidFill>
                  <a:schemeClr val="tx1"/>
                </a:solidFill>
                <a:latin typeface="+mn-lt"/>
              </a:rPr>
              <a:t> Group Processing</a:t>
            </a:r>
          </a:p>
        </p:txBody>
      </p:sp>
      <p:sp>
        <p:nvSpPr>
          <p:cNvPr id="67587" name="Content Placeholder 2"/>
          <p:cNvSpPr>
            <a:spLocks noGrp="1"/>
          </p:cNvSpPr>
          <p:nvPr>
            <p:ph idx="1"/>
          </p:nvPr>
        </p:nvSpPr>
        <p:spPr>
          <a:xfrm>
            <a:off x="254000" y="1443038"/>
            <a:ext cx="8716963" cy="5211762"/>
          </a:xfrm>
        </p:spPr>
        <p:txBody>
          <a:bodyPr/>
          <a:lstStyle/>
          <a:p>
            <a:pPr marL="68263" indent="0" eaLnBrk="1" hangingPunct="1">
              <a:buFont typeface="Wingdings" pitchFamily="2" charset="2"/>
              <a:buNone/>
            </a:pPr>
            <a:r>
              <a:rPr lang="en-US" sz="6000" dirty="0" smtClean="0"/>
              <a:t>What motivation factors did your group identify?</a:t>
            </a:r>
          </a:p>
        </p:txBody>
      </p:sp>
      <p:sp>
        <p:nvSpPr>
          <p:cNvPr id="737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41FF18E6-0507-4D29-9579-CB0F4AB4F8CA}" type="slidenum">
              <a:rPr lang="en-US" smtClean="0">
                <a:solidFill>
                  <a:schemeClr val="tx2"/>
                </a:solidFill>
              </a:rPr>
              <a:pPr defTabSz="911225" fontAlgn="base">
                <a:spcBef>
                  <a:spcPct val="0"/>
                </a:spcBef>
                <a:spcAft>
                  <a:spcPct val="0"/>
                </a:spcAft>
                <a:defRPr/>
              </a:pPr>
              <a:t>6</a:t>
            </a:fld>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1392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4925"/>
            <a:ext cx="9144000" cy="6892925"/>
          </a:xfrm>
        </p:spPr>
      </p:pic>
      <p:sp>
        <p:nvSpPr>
          <p:cNvPr id="4" name="Slide Number Placeholder 3"/>
          <p:cNvSpPr>
            <a:spLocks noGrp="1"/>
          </p:cNvSpPr>
          <p:nvPr>
            <p:ph type="sldNum" sz="quarter" idx="12"/>
          </p:nvPr>
        </p:nvSpPr>
        <p:spPr/>
        <p:txBody>
          <a:bodyPr/>
          <a:lstStyle/>
          <a:p>
            <a:pPr>
              <a:defRPr/>
            </a:pPr>
            <a:fld id="{01FDE779-3B63-4E80-A47A-9C50B5E506B4}" type="slidenum">
              <a:rPr lang="en-US" smtClean="0"/>
              <a:pPr>
                <a:defRPr/>
              </a:pPr>
              <a:t>60</a:t>
            </a:fld>
            <a:endParaRPr lang="en-US" dirty="0"/>
          </a:p>
        </p:txBody>
      </p:sp>
      <p:sp>
        <p:nvSpPr>
          <p:cNvPr id="6" name="TextBox 5"/>
          <p:cNvSpPr txBox="1">
            <a:spLocks noChangeArrowheads="1"/>
          </p:cNvSpPr>
          <p:nvPr/>
        </p:nvSpPr>
        <p:spPr bwMode="auto">
          <a:xfrm>
            <a:off x="173038" y="2316163"/>
            <a:ext cx="8747125"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defTabSz="911225" eaLnBrk="0" fontAlgn="base" hangingPunct="0">
              <a:spcBef>
                <a:spcPct val="0"/>
              </a:spcBef>
              <a:spcAft>
                <a:spcPct val="0"/>
              </a:spcAft>
              <a:defRPr>
                <a:solidFill>
                  <a:schemeClr val="tx1"/>
                </a:solidFill>
                <a:latin typeface="Corbel" pitchFamily="34" charset="0"/>
                <a:cs typeface="Arial" charset="0"/>
              </a:defRPr>
            </a:lvl6pPr>
            <a:lvl7pPr marL="2971800" indent="-228600" defTabSz="911225" eaLnBrk="0" fontAlgn="base" hangingPunct="0">
              <a:spcBef>
                <a:spcPct val="0"/>
              </a:spcBef>
              <a:spcAft>
                <a:spcPct val="0"/>
              </a:spcAft>
              <a:defRPr>
                <a:solidFill>
                  <a:schemeClr val="tx1"/>
                </a:solidFill>
                <a:latin typeface="Corbel" pitchFamily="34" charset="0"/>
                <a:cs typeface="Arial" charset="0"/>
              </a:defRPr>
            </a:lvl7pPr>
            <a:lvl8pPr marL="3429000" indent="-228600" defTabSz="911225" eaLnBrk="0" fontAlgn="base" hangingPunct="0">
              <a:spcBef>
                <a:spcPct val="0"/>
              </a:spcBef>
              <a:spcAft>
                <a:spcPct val="0"/>
              </a:spcAft>
              <a:defRPr>
                <a:solidFill>
                  <a:schemeClr val="tx1"/>
                </a:solidFill>
                <a:latin typeface="Corbel" pitchFamily="34" charset="0"/>
                <a:cs typeface="Arial" charset="0"/>
              </a:defRPr>
            </a:lvl8pPr>
            <a:lvl9pPr marL="3886200" indent="-228600" defTabSz="911225" eaLnBrk="0" fontAlgn="base" hangingPunct="0">
              <a:spcBef>
                <a:spcPct val="0"/>
              </a:spcBef>
              <a:spcAft>
                <a:spcPct val="0"/>
              </a:spcAft>
              <a:defRPr>
                <a:solidFill>
                  <a:schemeClr val="tx1"/>
                </a:solidFill>
                <a:latin typeface="Corbel" pitchFamily="34" charset="0"/>
                <a:cs typeface="Arial" charset="0"/>
              </a:defRPr>
            </a:lvl9pPr>
          </a:lstStyle>
          <a:p>
            <a:pPr algn="ctr" eaLnBrk="1" hangingPunct="1"/>
            <a:r>
              <a:rPr lang="en-US" sz="9600" b="1" dirty="0">
                <a:solidFill>
                  <a:srgbClr val="FF0000"/>
                </a:solidFill>
              </a:rPr>
              <a:t>Bad textbooks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63"/>
          </a:xfrm>
        </p:spPr>
        <p:txBody>
          <a:bodyPr/>
          <a:lstStyle/>
          <a:p>
            <a:pPr>
              <a:defRPr/>
            </a:pPr>
            <a:endParaRPr lang="en-US" dirty="0"/>
          </a:p>
        </p:txBody>
      </p:sp>
      <p:pic>
        <p:nvPicPr>
          <p:cNvPr id="14029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0"/>
            <a:ext cx="9936163" cy="6858000"/>
          </a:xfrm>
        </p:spPr>
      </p:pic>
      <p:sp>
        <p:nvSpPr>
          <p:cNvPr id="4" name="Slide Number Placeholder 3"/>
          <p:cNvSpPr>
            <a:spLocks noGrp="1"/>
          </p:cNvSpPr>
          <p:nvPr>
            <p:ph type="sldNum" sz="quarter" idx="12"/>
          </p:nvPr>
        </p:nvSpPr>
        <p:spPr/>
        <p:txBody>
          <a:bodyPr/>
          <a:lstStyle/>
          <a:p>
            <a:pPr>
              <a:defRPr/>
            </a:pPr>
            <a:fld id="{93BF1149-3B6D-4EAF-B117-A932533A6C2F}" type="slidenum">
              <a:rPr lang="en-US" smtClean="0"/>
              <a:pPr>
                <a:defRPr/>
              </a:pPr>
              <a:t>61</a:t>
            </a:fld>
            <a:endParaRPr lang="en-US" dirty="0"/>
          </a:p>
        </p:txBody>
      </p:sp>
      <p:sp>
        <p:nvSpPr>
          <p:cNvPr id="6" name="Rectangle 5"/>
          <p:cNvSpPr>
            <a:spLocks noChangeArrowheads="1"/>
          </p:cNvSpPr>
          <p:nvPr/>
        </p:nvSpPr>
        <p:spPr bwMode="auto">
          <a:xfrm>
            <a:off x="935531" y="2127250"/>
            <a:ext cx="7415813" cy="304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9600" b="1" dirty="0">
                <a:solidFill>
                  <a:srgbClr val="FF0000"/>
                </a:solidFill>
              </a:rPr>
              <a:t>Teaching to a</a:t>
            </a:r>
          </a:p>
          <a:p>
            <a:pPr algn="ctr"/>
            <a:r>
              <a:rPr lang="en-US" sz="9600" b="1">
                <a:solidFill>
                  <a:srgbClr val="FF0000"/>
                </a:solidFill>
              </a:rPr>
              <a:t>b</a:t>
            </a:r>
            <a:r>
              <a:rPr lang="en-US" sz="9600" b="1" smtClean="0">
                <a:solidFill>
                  <a:srgbClr val="FF0000"/>
                </a:solidFill>
              </a:rPr>
              <a:t>ad textbook</a:t>
            </a:r>
            <a:endParaRPr lang="en-US" sz="9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04800" y="388938"/>
            <a:ext cx="8534400" cy="1143000"/>
          </a:xfrm>
        </p:spPr>
        <p:txBody>
          <a:bodyPr/>
          <a:lstStyle/>
          <a:p>
            <a:pPr eaLnBrk="1" hangingPunct="1"/>
            <a:r>
              <a:rPr lang="en-US" sz="4800" dirty="0" smtClean="0"/>
              <a:t>When to Use Teams</a:t>
            </a:r>
            <a:r>
              <a:rPr lang="en-US" dirty="0" smtClean="0"/>
              <a:t> </a:t>
            </a:r>
          </a:p>
        </p:txBody>
      </p:sp>
      <p:sp>
        <p:nvSpPr>
          <p:cNvPr id="141315" name="Text Box 10"/>
          <p:cNvSpPr txBox="1">
            <a:spLocks noChangeArrowheads="1"/>
          </p:cNvSpPr>
          <p:nvPr/>
        </p:nvSpPr>
        <p:spPr bwMode="auto">
          <a:xfrm>
            <a:off x="7986713" y="4870450"/>
            <a:ext cx="842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defTabSz="914400"/>
            <a:r>
              <a:rPr lang="en-US" altLang="en-US" sz="1000" dirty="0">
                <a:solidFill>
                  <a:srgbClr val="003300"/>
                </a:solidFill>
                <a:latin typeface="Arial" charset="0"/>
              </a:rPr>
              <a:t>Exhibit 10.3</a:t>
            </a:r>
          </a:p>
        </p:txBody>
      </p:sp>
      <p:pic>
        <p:nvPicPr>
          <p:cNvPr id="141316" name="Picture 13" descr="68401_f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911350"/>
            <a:ext cx="8447088"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AutoShape 14"/>
          <p:cNvSpPr>
            <a:spLocks noChangeArrowheads="1"/>
          </p:cNvSpPr>
          <p:nvPr/>
        </p:nvSpPr>
        <p:spPr bwMode="auto">
          <a:xfrm>
            <a:off x="92075" y="6313488"/>
            <a:ext cx="533400" cy="457200"/>
          </a:xfrm>
          <a:prstGeom prst="roundRect">
            <a:avLst>
              <a:gd name="adj" fmla="val 16667"/>
            </a:avLst>
          </a:prstGeom>
          <a:solidFill>
            <a:srgbClr val="8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a:r>
              <a:rPr lang="en-US" sz="2200" b="1" dirty="0">
                <a:solidFill>
                  <a:srgbClr val="FAEBC6"/>
                </a:solidFill>
                <a:latin typeface="Arial" charset="0"/>
              </a:rPr>
              <a:t>1.3</a:t>
            </a:r>
          </a:p>
        </p:txBody>
      </p:sp>
      <p:sp>
        <p:nvSpPr>
          <p:cNvPr id="2" name="Rectangle 1"/>
          <p:cNvSpPr>
            <a:spLocks noChangeArrowheads="1"/>
          </p:cNvSpPr>
          <p:nvPr/>
        </p:nvSpPr>
        <p:spPr bwMode="auto">
          <a:xfrm>
            <a:off x="0" y="2151063"/>
            <a:ext cx="9144000" cy="3416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200" b="1" dirty="0">
                <a:solidFill>
                  <a:srgbClr val="FF0000"/>
                </a:solidFill>
              </a:rPr>
              <a:t>Bad PowerPoint </a:t>
            </a:r>
          </a:p>
          <a:p>
            <a:pPr algn="ctr"/>
            <a:r>
              <a:rPr lang="en-US" sz="7200" b="1" dirty="0">
                <a:solidFill>
                  <a:srgbClr val="FF0000"/>
                </a:solidFill>
              </a:rPr>
              <a:t>from the textbook publisher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112000"/>
          </a:xfrm>
        </p:spPr>
      </p:pic>
      <p:sp>
        <p:nvSpPr>
          <p:cNvPr id="5" name="Rectangle 4"/>
          <p:cNvSpPr>
            <a:spLocks noChangeArrowheads="1"/>
          </p:cNvSpPr>
          <p:nvPr/>
        </p:nvSpPr>
        <p:spPr bwMode="auto">
          <a:xfrm>
            <a:off x="0" y="2151063"/>
            <a:ext cx="9144000" cy="1200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200" b="1" dirty="0">
                <a:solidFill>
                  <a:srgbClr val="FF0000"/>
                </a:solidFill>
              </a:rPr>
              <a:t>Lack of challenge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224338" y="0"/>
            <a:ext cx="4919662" cy="6858000"/>
          </a:xfrm>
        </p:spPr>
      </p:pic>
      <p:sp>
        <p:nvSpPr>
          <p:cNvPr id="4" name="Slide Number Placeholder 3"/>
          <p:cNvSpPr>
            <a:spLocks noGrp="1"/>
          </p:cNvSpPr>
          <p:nvPr>
            <p:ph type="sldNum" sz="quarter" idx="12"/>
          </p:nvPr>
        </p:nvSpPr>
        <p:spPr/>
        <p:txBody>
          <a:bodyPr/>
          <a:lstStyle/>
          <a:p>
            <a:pPr>
              <a:defRPr/>
            </a:pPr>
            <a:fld id="{30E1D8FB-1464-4532-8D67-263DEBFB7C3F}" type="slidenum">
              <a:rPr lang="en-US" smtClean="0"/>
              <a:pPr>
                <a:defRPr/>
              </a:pPr>
              <a:t>64</a:t>
            </a:fld>
            <a:endParaRPr lang="en-US" dirty="0"/>
          </a:p>
        </p:txBody>
      </p:sp>
      <p:sp>
        <p:nvSpPr>
          <p:cNvPr id="2" name="TextBox 1"/>
          <p:cNvSpPr txBox="1"/>
          <p:nvPr/>
        </p:nvSpPr>
        <p:spPr>
          <a:xfrm>
            <a:off x="101600" y="193040"/>
            <a:ext cx="3992880" cy="3754874"/>
          </a:xfrm>
          <a:prstGeom prst="rect">
            <a:avLst/>
          </a:prstGeom>
          <a:noFill/>
        </p:spPr>
        <p:txBody>
          <a:bodyPr wrap="square" rtlCol="0">
            <a:spAutoFit/>
          </a:bodyPr>
          <a:lstStyle/>
          <a:p>
            <a:r>
              <a:rPr lang="en-US" sz="4400" b="1" dirty="0" smtClean="0"/>
              <a:t>The book that has influenced my teaching the most in the pats decade </a:t>
            </a:r>
            <a:r>
              <a:rPr lang="en-US" sz="4400" b="1" dirty="0" smtClean="0">
                <a:sym typeface="Wingdings" pitchFamily="2" charset="2"/>
              </a:rPr>
              <a:t></a:t>
            </a:r>
          </a:p>
          <a:p>
            <a:r>
              <a:rPr lang="en-US" dirty="0" smtClean="0"/>
              <a:t>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03054" tIns="51528" rIns="103054" bIns="51528"/>
          <a:lstStyle/>
          <a:p>
            <a:pPr eaLnBrk="1" fontAlgn="auto" hangingPunct="1">
              <a:spcAft>
                <a:spcPts val="0"/>
              </a:spcAft>
              <a:defRPr/>
            </a:pPr>
            <a:endParaRPr lang="en-US" dirty="0">
              <a:solidFill>
                <a:schemeClr val="tx2">
                  <a:satMod val="200000"/>
                </a:schemeClr>
              </a:solidFill>
            </a:endParaRPr>
          </a:p>
        </p:txBody>
      </p:sp>
      <p:pic>
        <p:nvPicPr>
          <p:cNvPr id="144387" name="Content Placeholder 4" descr="question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 y="0"/>
            <a:ext cx="9140825" cy="7153275"/>
          </a:xfrm>
        </p:spPr>
      </p:pic>
      <p:sp>
        <p:nvSpPr>
          <p:cNvPr id="13414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54" tIns="51528" rIns="103054" bIns="51528"/>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a:defRPr/>
            </a:pPr>
            <a:fld id="{56B55290-5507-45F4-B4FC-C93A80E9EC31}" type="slidenum">
              <a:rPr lang="en-US" smtClean="0">
                <a:solidFill>
                  <a:srgbClr val="D6ECFF"/>
                </a:solidFill>
              </a:rPr>
              <a:pPr defTabSz="911225">
                <a:defRPr/>
              </a:pPr>
              <a:t>65</a:t>
            </a:fld>
            <a:endParaRPr lang="en-US" dirty="0" smtClean="0">
              <a:solidFill>
                <a:srgbClr val="D6EC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8677275" cy="709613"/>
          </a:xfrm>
        </p:spPr>
        <p:txBody>
          <a:bodyPr/>
          <a:lstStyle/>
          <a:p>
            <a:pPr algn="ctr" eaLnBrk="1" fontAlgn="auto" hangingPunct="1">
              <a:spcAft>
                <a:spcPts val="0"/>
              </a:spcAft>
              <a:defRPr/>
            </a:pPr>
            <a:r>
              <a:rPr lang="en-US" sz="6600" b="1" dirty="0" smtClean="0">
                <a:solidFill>
                  <a:schemeClr val="tx1"/>
                </a:solidFill>
                <a:latin typeface="Arial" pitchFamily="34" charset="0"/>
                <a:cs typeface="Arial" pitchFamily="34" charset="0"/>
              </a:rPr>
              <a:t>Question 2</a:t>
            </a:r>
            <a:endParaRPr lang="en-US" sz="6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161925" y="1000125"/>
            <a:ext cx="8859838" cy="5162550"/>
          </a:xfrm>
        </p:spPr>
        <p:txBody>
          <a:bodyPr/>
          <a:lstStyle/>
          <a:p>
            <a:pPr marL="68263" indent="0" eaLnBrk="1" hangingPunct="1">
              <a:buFont typeface="Wingdings" pitchFamily="2" charset="2"/>
              <a:buNone/>
            </a:pPr>
            <a:r>
              <a:rPr lang="en-US" sz="5400" dirty="0" smtClean="0"/>
              <a:t>What are situations (outside of the classroom) when the mind of the typical 18-year old is completely captivated?</a:t>
            </a:r>
          </a:p>
          <a:p>
            <a:pPr marL="68263" indent="0" eaLnBrk="1" hangingPunct="1">
              <a:buFont typeface="Wingdings" pitchFamily="2" charset="2"/>
              <a:buNone/>
            </a:pPr>
            <a:endParaRPr lang="en-US" sz="1000" dirty="0" smtClean="0"/>
          </a:p>
          <a:p>
            <a:pPr marL="68263" indent="0" eaLnBrk="1" hangingPunct="1">
              <a:buFont typeface="Wingdings" pitchFamily="2" charset="2"/>
              <a:buNone/>
            </a:pPr>
            <a:r>
              <a:rPr lang="en-US" sz="5400" b="1" dirty="0" smtClean="0">
                <a:solidFill>
                  <a:srgbClr val="FFC000"/>
                </a:solidFill>
              </a:rPr>
              <a:t>Activity: </a:t>
            </a:r>
            <a:r>
              <a:rPr lang="en-US" sz="5400" dirty="0" smtClean="0"/>
              <a:t>Groups of </a:t>
            </a:r>
            <a:r>
              <a:rPr lang="en-US" sz="5400" dirty="0" smtClean="0">
                <a:sym typeface="Symbol" pitchFamily="18" charset="2"/>
              </a:rPr>
              <a:t></a:t>
            </a:r>
            <a:r>
              <a:rPr lang="en-US" sz="5400" dirty="0" smtClean="0"/>
              <a:t> 2, for 2 minutes, for 2 ideas.</a:t>
            </a:r>
          </a:p>
          <a:p>
            <a:pPr marL="68263" indent="0" eaLnBrk="1" hangingPunct="1">
              <a:buFont typeface="Wingdings" pitchFamily="2" charset="2"/>
              <a:buNone/>
            </a:pPr>
            <a:endParaRPr lang="en-US" sz="5400" dirty="0" smtClean="0"/>
          </a:p>
          <a:p>
            <a:pPr marL="68263" indent="0" algn="ctr" eaLnBrk="1" hangingPunct="1">
              <a:buFont typeface="Wingdings" pitchFamily="2" charset="2"/>
              <a:buNone/>
            </a:pPr>
            <a:endParaRPr lang="en-US" sz="6600" b="1" dirty="0" smtClean="0">
              <a:solidFill>
                <a:srgbClr val="FFC000"/>
              </a:solidFill>
            </a:endParaRPr>
          </a:p>
          <a:p>
            <a:pPr marL="68263" indent="0" eaLnBrk="1" hangingPunct="1">
              <a:buFont typeface="Wingdings" pitchFamily="2" charset="2"/>
              <a:buNone/>
            </a:pPr>
            <a:endParaRPr lang="en-US" sz="1400" dirty="0" smtClean="0"/>
          </a:p>
        </p:txBody>
      </p:sp>
      <p:sp>
        <p:nvSpPr>
          <p:cNvPr id="788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C3B0B337-8328-4D4E-ADF8-955DA5015955}" type="slidenum">
              <a:rPr lang="en-US" smtClean="0">
                <a:solidFill>
                  <a:srgbClr val="D6ECFF"/>
                </a:solidFill>
              </a:rPr>
              <a:pPr defTabSz="911225" fontAlgn="base">
                <a:spcBef>
                  <a:spcPct val="0"/>
                </a:spcBef>
                <a:spcAft>
                  <a:spcPct val="0"/>
                </a:spcAft>
                <a:defRPr/>
              </a:pPr>
              <a:t>7</a:t>
            </a:fld>
            <a:endParaRPr lang="en-US" dirty="0" smtClean="0">
              <a:solidFill>
                <a:srgbClr val="D6EC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2720" cy="914400"/>
          </a:xfrm>
        </p:spPr>
        <p:txBody>
          <a:bodyPr/>
          <a:lstStyle/>
          <a:p>
            <a:pPr algn="ctr" eaLnBrk="1" fontAlgn="auto" hangingPunct="1">
              <a:spcAft>
                <a:spcPts val="0"/>
              </a:spcAft>
              <a:defRPr/>
            </a:pPr>
            <a:r>
              <a:rPr lang="en-US" sz="6000" b="1" dirty="0" smtClean="0">
                <a:solidFill>
                  <a:srgbClr val="FF0000"/>
                </a:solidFill>
                <a:latin typeface="+mn-lt"/>
              </a:rPr>
              <a:t>Note for: Captivation Ideas</a:t>
            </a:r>
            <a:endParaRPr lang="en-US" sz="6000" b="1" dirty="0">
              <a:solidFill>
                <a:srgbClr val="FF0000"/>
              </a:solidFill>
              <a:latin typeface="+mn-lt"/>
            </a:endParaRPr>
          </a:p>
        </p:txBody>
      </p:sp>
      <p:sp>
        <p:nvSpPr>
          <p:cNvPr id="3" name="Content Placeholder 2"/>
          <p:cNvSpPr>
            <a:spLocks noGrp="1"/>
          </p:cNvSpPr>
          <p:nvPr>
            <p:ph idx="1"/>
          </p:nvPr>
        </p:nvSpPr>
        <p:spPr>
          <a:xfrm>
            <a:off x="93663" y="1029018"/>
            <a:ext cx="9050337" cy="5053012"/>
          </a:xfrm>
        </p:spPr>
        <p:txBody>
          <a:bodyPr>
            <a:normAutofit fontScale="92500"/>
          </a:bodyPr>
          <a:lstStyle/>
          <a:p>
            <a:pPr marL="68461" indent="0" eaLnBrk="1" fontAlgn="auto" hangingPunct="1">
              <a:spcAft>
                <a:spcPts val="0"/>
              </a:spcAft>
              <a:buFont typeface="Wingdings"/>
              <a:buNone/>
              <a:defRPr/>
            </a:pPr>
            <a:r>
              <a:rPr lang="en-US" sz="4000" dirty="0"/>
              <a:t>Movies, video games, athletic contests, Pokémon cards, mystery novels, elections, experiments, crossword puzzles….</a:t>
            </a:r>
          </a:p>
          <a:p>
            <a:pPr marL="68461" indent="0" eaLnBrk="1" fontAlgn="auto" hangingPunct="1">
              <a:spcAft>
                <a:spcPts val="0"/>
              </a:spcAft>
              <a:buFont typeface="Wingdings"/>
              <a:buNone/>
              <a:defRPr/>
            </a:pPr>
            <a:endParaRPr lang="en-US" sz="1600" dirty="0"/>
          </a:p>
          <a:p>
            <a:pPr marL="68461" indent="0" eaLnBrk="1" fontAlgn="auto" hangingPunct="1">
              <a:spcAft>
                <a:spcPts val="0"/>
              </a:spcAft>
              <a:buFont typeface="Wingdings"/>
              <a:buNone/>
              <a:defRPr/>
            </a:pPr>
            <a:r>
              <a:rPr lang="en-US" sz="4000" dirty="0" smtClean="0"/>
              <a:t>WHY: Surprise </a:t>
            </a:r>
            <a:r>
              <a:rPr lang="en-US" sz="4000" dirty="0"/>
              <a:t>(unexpected) breaks one’s </a:t>
            </a:r>
            <a:r>
              <a:rPr lang="en-US" sz="4000" dirty="0" smtClean="0"/>
              <a:t>schema---- Gaps </a:t>
            </a:r>
            <a:r>
              <a:rPr lang="en-US" sz="4000" dirty="0"/>
              <a:t>in knowledge with an itch to </a:t>
            </a:r>
            <a:r>
              <a:rPr lang="en-US" sz="4000" dirty="0" smtClean="0"/>
              <a:t>solve----A </a:t>
            </a:r>
            <a:r>
              <a:rPr lang="en-US" sz="4000" dirty="0"/>
              <a:t>challenge to </a:t>
            </a:r>
            <a:r>
              <a:rPr lang="en-US" sz="4000" dirty="0" smtClean="0"/>
              <a:t>accomplish---- There’s </a:t>
            </a:r>
            <a:r>
              <a:rPr lang="en-US" sz="4000" dirty="0"/>
              <a:t>a plot, story, or puzzle to figure </a:t>
            </a:r>
            <a:r>
              <a:rPr lang="en-US" sz="4000" dirty="0" smtClean="0"/>
              <a:t>out----One </a:t>
            </a:r>
            <a:r>
              <a:rPr lang="en-US" sz="4000" dirty="0"/>
              <a:t>understands (connects to) the situation</a:t>
            </a:r>
          </a:p>
        </p:txBody>
      </p:sp>
      <p:sp>
        <p:nvSpPr>
          <p:cNvPr id="8704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defTabSz="911225" fontAlgn="base">
              <a:spcBef>
                <a:spcPct val="0"/>
              </a:spcBef>
              <a:spcAft>
                <a:spcPct val="0"/>
              </a:spcAft>
              <a:defRPr>
                <a:solidFill>
                  <a:schemeClr val="tx1"/>
                </a:solidFill>
                <a:latin typeface="Corbel" pitchFamily="34" charset="0"/>
              </a:defRPr>
            </a:lvl6pPr>
            <a:lvl7pPr marL="2971800" indent="-228600" defTabSz="911225" fontAlgn="base">
              <a:spcBef>
                <a:spcPct val="0"/>
              </a:spcBef>
              <a:spcAft>
                <a:spcPct val="0"/>
              </a:spcAft>
              <a:defRPr>
                <a:solidFill>
                  <a:schemeClr val="tx1"/>
                </a:solidFill>
                <a:latin typeface="Corbel" pitchFamily="34" charset="0"/>
              </a:defRPr>
            </a:lvl7pPr>
            <a:lvl8pPr marL="3429000" indent="-228600" defTabSz="911225" fontAlgn="base">
              <a:spcBef>
                <a:spcPct val="0"/>
              </a:spcBef>
              <a:spcAft>
                <a:spcPct val="0"/>
              </a:spcAft>
              <a:defRPr>
                <a:solidFill>
                  <a:schemeClr val="tx1"/>
                </a:solidFill>
                <a:latin typeface="Corbel" pitchFamily="34" charset="0"/>
              </a:defRPr>
            </a:lvl8pPr>
            <a:lvl9pPr marL="3886200" indent="-228600" defTabSz="911225" fontAlgn="base">
              <a:spcBef>
                <a:spcPct val="0"/>
              </a:spcBef>
              <a:spcAft>
                <a:spcPct val="0"/>
              </a:spcAft>
              <a:defRPr>
                <a:solidFill>
                  <a:schemeClr val="tx1"/>
                </a:solidFill>
                <a:latin typeface="Corbel" pitchFamily="34" charset="0"/>
              </a:defRPr>
            </a:lvl9pPr>
          </a:lstStyle>
          <a:p>
            <a:pPr defTabSz="911225" fontAlgn="base">
              <a:spcBef>
                <a:spcPct val="0"/>
              </a:spcBef>
              <a:spcAft>
                <a:spcPct val="0"/>
              </a:spcAft>
              <a:defRPr/>
            </a:pPr>
            <a:fld id="{6770DE74-64AD-46A5-8F25-A03908C83134}" type="slidenum">
              <a:rPr lang="en-US" smtClean="0">
                <a:solidFill>
                  <a:schemeClr val="tx2"/>
                </a:solidFill>
              </a:rPr>
              <a:pPr defTabSz="911225" fontAlgn="base">
                <a:spcBef>
                  <a:spcPct val="0"/>
                </a:spcBef>
                <a:spcAft>
                  <a:spcPct val="0"/>
                </a:spcAft>
                <a:defRPr/>
              </a:pPr>
              <a:t>8</a:t>
            </a:fld>
            <a:endParaRPr lang="en-US" dirty="0" smtClean="0">
              <a:solidFill>
                <a:schemeClr val="tx2"/>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7680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7525" y="-173038"/>
            <a:ext cx="10020300" cy="7224713"/>
          </a:xfrm>
        </p:spPr>
      </p:pic>
      <p:sp>
        <p:nvSpPr>
          <p:cNvPr id="4" name="Slide Number Placeholder 3"/>
          <p:cNvSpPr>
            <a:spLocks noGrp="1"/>
          </p:cNvSpPr>
          <p:nvPr>
            <p:ph type="sldNum" sz="quarter" idx="12"/>
          </p:nvPr>
        </p:nvSpPr>
        <p:spPr/>
        <p:txBody>
          <a:bodyPr/>
          <a:lstStyle/>
          <a:p>
            <a:pPr>
              <a:defRPr/>
            </a:pPr>
            <a:fld id="{A4F9097D-B015-440D-B597-0730593C28C3}"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10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14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15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18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2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22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8.xml><?xml version="1.0" encoding="utf-8"?>
<a:theme xmlns:a="http://schemas.openxmlformats.org/drawingml/2006/main" name="23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5_template1">
  <a:themeElements>
    <a:clrScheme name="5_template1 16">
      <a:dk1>
        <a:srgbClr val="EA7014"/>
      </a:dk1>
      <a:lt1>
        <a:srgbClr val="FAEBC6"/>
      </a:lt1>
      <a:dk2>
        <a:srgbClr val="2D190D"/>
      </a:dk2>
      <a:lt2>
        <a:srgbClr val="2D2015"/>
      </a:lt2>
      <a:accent1>
        <a:srgbClr val="8C7B70"/>
      </a:accent1>
      <a:accent2>
        <a:srgbClr val="8F5F2F"/>
      </a:accent2>
      <a:accent3>
        <a:srgbClr val="FCF3DF"/>
      </a:accent3>
      <a:accent4>
        <a:srgbClr val="C85F0F"/>
      </a:accent4>
      <a:accent5>
        <a:srgbClr val="C5BFBB"/>
      </a:accent5>
      <a:accent6>
        <a:srgbClr val="81552A"/>
      </a:accent6>
      <a:hlink>
        <a:srgbClr val="CCB400"/>
      </a:hlink>
      <a:folHlink>
        <a:srgbClr val="8C9EA0"/>
      </a:folHlink>
    </a:clrScheme>
    <a:fontScheme name="5_templat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template1 13">
        <a:dk1>
          <a:srgbClr val="A47A2E"/>
        </a:dk1>
        <a:lt1>
          <a:srgbClr val="FAEBC6"/>
        </a:lt1>
        <a:dk2>
          <a:srgbClr val="5B3219"/>
        </a:dk2>
        <a:lt2>
          <a:srgbClr val="2D2015"/>
        </a:lt2>
        <a:accent1>
          <a:srgbClr val="8C7B70"/>
        </a:accent1>
        <a:accent2>
          <a:srgbClr val="8F5F2F"/>
        </a:accent2>
        <a:accent3>
          <a:srgbClr val="FCF3DF"/>
        </a:accent3>
        <a:accent4>
          <a:srgbClr val="8B6726"/>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5_template1 14">
        <a:dk1>
          <a:srgbClr val="543F18"/>
        </a:dk1>
        <a:lt1>
          <a:srgbClr val="FAEBC6"/>
        </a:lt1>
        <a:dk2>
          <a:srgbClr val="5B3219"/>
        </a:dk2>
        <a:lt2>
          <a:srgbClr val="2D2015"/>
        </a:lt2>
        <a:accent1>
          <a:srgbClr val="8C7B70"/>
        </a:accent1>
        <a:accent2>
          <a:srgbClr val="8F5F2F"/>
        </a:accent2>
        <a:accent3>
          <a:srgbClr val="FCF3DF"/>
        </a:accent3>
        <a:accent4>
          <a:srgbClr val="463413"/>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5_template1 15">
        <a:dk1>
          <a:srgbClr val="412513"/>
        </a:dk1>
        <a:lt1>
          <a:srgbClr val="FAEBC6"/>
        </a:lt1>
        <a:dk2>
          <a:srgbClr val="2D190D"/>
        </a:dk2>
        <a:lt2>
          <a:srgbClr val="2D2015"/>
        </a:lt2>
        <a:accent1>
          <a:srgbClr val="8C7B70"/>
        </a:accent1>
        <a:accent2>
          <a:srgbClr val="8F5F2F"/>
        </a:accent2>
        <a:accent3>
          <a:srgbClr val="FCF3DF"/>
        </a:accent3>
        <a:accent4>
          <a:srgbClr val="361E0E"/>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5_template1 16">
        <a:dk1>
          <a:srgbClr val="EA7014"/>
        </a:dk1>
        <a:lt1>
          <a:srgbClr val="FAEBC6"/>
        </a:lt1>
        <a:dk2>
          <a:srgbClr val="2D190D"/>
        </a:dk2>
        <a:lt2>
          <a:srgbClr val="2D2015"/>
        </a:lt2>
        <a:accent1>
          <a:srgbClr val="8C7B70"/>
        </a:accent1>
        <a:accent2>
          <a:srgbClr val="8F5F2F"/>
        </a:accent2>
        <a:accent3>
          <a:srgbClr val="FCF3DF"/>
        </a:accent3>
        <a:accent4>
          <a:srgbClr val="C85F0F"/>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1_Default Design">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Wyeth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2860</TotalTime>
  <Words>1611</Words>
  <Application>Microsoft Office PowerPoint</Application>
  <PresentationFormat>On-screen Show (4:3)</PresentationFormat>
  <Paragraphs>392</Paragraphs>
  <Slides>65</Slides>
  <Notes>19</Notes>
  <HiddenSlides>0</HiddenSlides>
  <MMClips>0</MMClips>
  <ScaleCrop>false</ScaleCrop>
  <HeadingPairs>
    <vt:vector size="4" baseType="variant">
      <vt:variant>
        <vt:lpstr>Theme</vt:lpstr>
      </vt:variant>
      <vt:variant>
        <vt:i4>20</vt:i4>
      </vt:variant>
      <vt:variant>
        <vt:lpstr>Slide Titles</vt:lpstr>
      </vt:variant>
      <vt:variant>
        <vt:i4>65</vt:i4>
      </vt:variant>
    </vt:vector>
  </HeadingPairs>
  <TitlesOfParts>
    <vt:vector size="85" baseType="lpstr">
      <vt:lpstr>Metro</vt:lpstr>
      <vt:lpstr>1_Metro</vt:lpstr>
      <vt:lpstr>2_Metro</vt:lpstr>
      <vt:lpstr>1_Default Design</vt:lpstr>
      <vt:lpstr>2_Default Design</vt:lpstr>
      <vt:lpstr>3_Default Design</vt:lpstr>
      <vt:lpstr>1_WyethLecture</vt:lpstr>
      <vt:lpstr>1_Technic</vt:lpstr>
      <vt:lpstr>4_Custom Design</vt:lpstr>
      <vt:lpstr>10_Metro</vt:lpstr>
      <vt:lpstr>14_Metro</vt:lpstr>
      <vt:lpstr>15_Metro</vt:lpstr>
      <vt:lpstr>Office Theme</vt:lpstr>
      <vt:lpstr>17_Metro</vt:lpstr>
      <vt:lpstr>18_Metro</vt:lpstr>
      <vt:lpstr>21_Metro</vt:lpstr>
      <vt:lpstr>22_Metro</vt:lpstr>
      <vt:lpstr>23_Metro</vt:lpstr>
      <vt:lpstr>1_Office Theme</vt:lpstr>
      <vt:lpstr>5_template1</vt:lpstr>
      <vt:lpstr>PowerPoint Presentation</vt:lpstr>
      <vt:lpstr>Opening Question</vt:lpstr>
      <vt:lpstr>PowerPoint Countdown Clock Info</vt:lpstr>
      <vt:lpstr>PowerPoint Presentation</vt:lpstr>
      <vt:lpstr>Part 1 Group Processing</vt:lpstr>
      <vt:lpstr>Part 2 Group Processing</vt:lpstr>
      <vt:lpstr>Question 2</vt:lpstr>
      <vt:lpstr>Note for: Captivation Ideas</vt:lpstr>
      <vt:lpstr>PowerPoint Presentation</vt:lpstr>
      <vt:lpstr>PowerPoint Presentation</vt:lpstr>
      <vt:lpstr>Extrinsic Motivation</vt:lpstr>
      <vt:lpstr>Intrinsic Motivation</vt:lpstr>
      <vt:lpstr>PowerPoint Presentation</vt:lpstr>
      <vt:lpstr>PowerPoint Presentation</vt:lpstr>
      <vt:lpstr>PowerPoint Presentation</vt:lpstr>
      <vt:lpstr>PowerPoint Presentation</vt:lpstr>
      <vt:lpstr>PowerPoint Presentation</vt:lpstr>
      <vt:lpstr>PowerPoint Presentation</vt:lpstr>
      <vt:lpstr>Dead Poets Society Clip</vt:lpstr>
      <vt:lpstr>PowerPoint Presentation</vt:lpstr>
      <vt:lpstr>Emotional Purpose</vt:lpstr>
      <vt:lpstr>Instrumental Purpose</vt:lpstr>
      <vt:lpstr>PowerPoint Presentation</vt:lpstr>
      <vt:lpstr>PowerPoint Presentation</vt:lpstr>
      <vt:lpstr>Create Curiosity</vt:lpstr>
      <vt:lpstr>Why Is Curiosity Important?</vt:lpstr>
      <vt:lpstr>PowerPoint Presentation</vt:lpstr>
      <vt:lpstr>PowerPoint Presentation</vt:lpstr>
      <vt:lpstr>If 2 new Fortune 500 CEOs buy these homes, which stock should you buy?</vt:lpstr>
      <vt:lpstr>PowerPoint Presentation</vt:lpstr>
      <vt:lpstr>PowerPoint Presentation</vt:lpstr>
      <vt:lpstr>  </vt:lpstr>
      <vt:lpstr>If 2 new Fortune 500 CEOs buy these homes, which stock should you buy?</vt:lpstr>
      <vt:lpstr>  </vt:lpstr>
      <vt:lpstr>PowerPoint Presentation</vt:lpstr>
      <vt:lpstr>PowerPoint Presentation</vt:lpstr>
      <vt:lpstr>A Problem to Solve</vt:lpstr>
      <vt:lpstr>Consulting Adventure</vt:lpstr>
      <vt:lpstr>Empathy Box Analysis: B = f(C)</vt:lpstr>
      <vt:lpstr>PowerPoint Presentation</vt:lpstr>
      <vt:lpstr>PowerPoint Presentation</vt:lpstr>
      <vt:lpstr>  </vt:lpstr>
      <vt:lpstr>PowerPoint Presentation</vt:lpstr>
      <vt:lpstr>PowerPoint Presentation</vt:lpstr>
      <vt:lpstr>Understanding Connection</vt:lpstr>
      <vt:lpstr>Understanding Connection</vt:lpstr>
      <vt:lpstr>PowerPoint Presentation</vt:lpstr>
      <vt:lpstr>PowerPoint Presentation</vt:lpstr>
      <vt:lpstr>Communication Barriers</vt:lpstr>
      <vt:lpstr>PowerPoint Presentation</vt:lpstr>
      <vt:lpstr>The Elevator Pitch</vt:lpstr>
      <vt:lpstr>PowerPoint Presentation</vt:lpstr>
      <vt:lpstr>PowerPoint Presentation</vt:lpstr>
      <vt:lpstr>PowerPoint Presentation</vt:lpstr>
      <vt:lpstr>PowerPoint Presentation</vt:lpstr>
      <vt:lpstr>Self-Efficacy Enhancement</vt:lpstr>
      <vt:lpstr>PowerPoint Presentation</vt:lpstr>
      <vt:lpstr>Discussion Philosophy</vt:lpstr>
      <vt:lpstr>PowerPoint Presentation</vt:lpstr>
      <vt:lpstr>PowerPoint Presentation</vt:lpstr>
      <vt:lpstr>PowerPoint Presentation</vt:lpstr>
      <vt:lpstr>When to Use Teams </vt:lpstr>
      <vt:lpstr>PowerPoint Presentation</vt:lpstr>
      <vt:lpstr>PowerPoint Presentation</vt:lpstr>
      <vt:lpstr>PowerPoint Presentation</vt:lpstr>
    </vt:vector>
  </TitlesOfParts>
  <Company>southern methodist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Made to Stick  Why Some Ideas Survive &amp; Others Die</dc:title>
  <dc:creator>jmilazzo</dc:creator>
  <cp:lastModifiedBy>Dr Don</cp:lastModifiedBy>
  <cp:revision>338</cp:revision>
  <dcterms:created xsi:type="dcterms:W3CDTF">2009-06-15T20:21:48Z</dcterms:created>
  <dcterms:modified xsi:type="dcterms:W3CDTF">2012-08-29T16:40:09Z</dcterms:modified>
</cp:coreProperties>
</file>